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73" r:id="rId2"/>
    <p:sldId id="257" r:id="rId3"/>
    <p:sldId id="262" r:id="rId4"/>
    <p:sldId id="263" r:id="rId5"/>
    <p:sldId id="269" r:id="rId6"/>
    <p:sldId id="268" r:id="rId7"/>
    <p:sldId id="260" r:id="rId8"/>
    <p:sldId id="270" r:id="rId9"/>
    <p:sldId id="259" r:id="rId10"/>
    <p:sldId id="271" r:id="rId11"/>
    <p:sldId id="272" r:id="rId12"/>
    <p:sldId id="274"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A866B4-7E07-42A2-BA4E-2D954E4632DE}" type="datetimeFigureOut">
              <a:rPr lang="pt-PT" smtClean="0"/>
              <a:t>27/07/2024</a:t>
            </a:fld>
            <a:endParaRPr lang="pt-PT"/>
          </a:p>
        </p:txBody>
      </p:sp>
      <p:sp>
        <p:nvSpPr>
          <p:cNvPr id="4" name="Marcador de Posição da Imagem do Diapositivo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1233FA-88C9-4FD3-BA5F-971AB4128442}" type="slidenum">
              <a:rPr lang="pt-PT" smtClean="0"/>
              <a:t>‹nº›</a:t>
            </a:fld>
            <a:endParaRPr lang="pt-PT"/>
          </a:p>
        </p:txBody>
      </p:sp>
    </p:spTree>
    <p:extLst>
      <p:ext uri="{BB962C8B-B14F-4D97-AF65-F5344CB8AC3E}">
        <p14:creationId xmlns:p14="http://schemas.microsoft.com/office/powerpoint/2010/main" val="523214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531233FA-88C9-4FD3-BA5F-971AB4128442}" type="slidenum">
              <a:rPr lang="pt-PT" smtClean="0"/>
              <a:t>5</a:t>
            </a:fld>
            <a:endParaRPr lang="pt-PT"/>
          </a:p>
        </p:txBody>
      </p:sp>
    </p:spTree>
    <p:extLst>
      <p:ext uri="{BB962C8B-B14F-4D97-AF65-F5344CB8AC3E}">
        <p14:creationId xmlns:p14="http://schemas.microsoft.com/office/powerpoint/2010/main" val="3891005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531233FA-88C9-4FD3-BA5F-971AB4128442}" type="slidenum">
              <a:rPr lang="pt-PT" smtClean="0"/>
              <a:t>6</a:t>
            </a:fld>
            <a:endParaRPr lang="pt-PT"/>
          </a:p>
        </p:txBody>
      </p:sp>
    </p:spTree>
    <p:extLst>
      <p:ext uri="{BB962C8B-B14F-4D97-AF65-F5344CB8AC3E}">
        <p14:creationId xmlns:p14="http://schemas.microsoft.com/office/powerpoint/2010/main" val="38988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o de Título">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pt-PT"/>
              <a:t>Clique para editar o estilo de título do Modelo Global</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a:t>Clique para editar o estilo de subtítulo do Modelo Global</a:t>
            </a:r>
            <a:endParaRPr lang="en-US" dirty="0"/>
          </a:p>
        </p:txBody>
      </p:sp>
      <p:sp>
        <p:nvSpPr>
          <p:cNvPr id="4" name="Date Placeholder 3"/>
          <p:cNvSpPr>
            <a:spLocks noGrp="1"/>
          </p:cNvSpPr>
          <p:nvPr>
            <p:ph type="dt" sz="half" idx="10"/>
          </p:nvPr>
        </p:nvSpPr>
        <p:spPr/>
        <p:txBody>
          <a:bodyPr/>
          <a:lstStyle/>
          <a:p>
            <a:fld id="{AEFE0DC9-1778-46C3-8AEA-395EAD1A32E7}" type="datetimeFigureOut">
              <a:rPr lang="pt-PT" smtClean="0"/>
              <a:t>27/07/2024</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5F553687-4801-425A-A209-29E4425A2DBC}" type="slidenum">
              <a:rPr lang="pt-PT" smtClean="0"/>
              <a:t>‹nº›</a:t>
            </a:fld>
            <a:endParaRPr lang="pt-PT"/>
          </a:p>
        </p:txBody>
      </p:sp>
    </p:spTree>
    <p:extLst>
      <p:ext uri="{BB962C8B-B14F-4D97-AF65-F5344CB8AC3E}">
        <p14:creationId xmlns:p14="http://schemas.microsoft.com/office/powerpoint/2010/main" val="3798362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pt-PT"/>
              <a:t>Clique para editar o estilo de título do Modelo Global</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Clique para editar os estilos do texto de Modelo Global</a:t>
            </a:r>
          </a:p>
        </p:txBody>
      </p:sp>
      <p:sp>
        <p:nvSpPr>
          <p:cNvPr id="4" name="Date Placeholder 3"/>
          <p:cNvSpPr>
            <a:spLocks noGrp="1"/>
          </p:cNvSpPr>
          <p:nvPr>
            <p:ph type="dt" sz="half" idx="10"/>
          </p:nvPr>
        </p:nvSpPr>
        <p:spPr/>
        <p:txBody>
          <a:bodyPr/>
          <a:lstStyle/>
          <a:p>
            <a:fld id="{AEFE0DC9-1778-46C3-8AEA-395EAD1A32E7}" type="datetimeFigureOut">
              <a:rPr lang="pt-PT" smtClean="0"/>
              <a:t>27/07/2024</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5F553687-4801-425A-A209-29E4425A2DBC}" type="slidenum">
              <a:rPr lang="pt-PT" smtClean="0"/>
              <a:t>‹nº›</a:t>
            </a:fld>
            <a:endParaRPr lang="pt-PT"/>
          </a:p>
        </p:txBody>
      </p:sp>
    </p:spTree>
    <p:extLst>
      <p:ext uri="{BB962C8B-B14F-4D97-AF65-F5344CB8AC3E}">
        <p14:creationId xmlns:p14="http://schemas.microsoft.com/office/powerpoint/2010/main" val="619649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pt-PT"/>
              <a:t>Clique para editar o estilo de título do Modelo Global</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PT"/>
              <a:t>Clique para editar os estilos do texto de Modelo Global</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Clique para editar os estilos do texto de Modelo Global</a:t>
            </a:r>
          </a:p>
        </p:txBody>
      </p:sp>
      <p:sp>
        <p:nvSpPr>
          <p:cNvPr id="4" name="Date Placeholder 3"/>
          <p:cNvSpPr>
            <a:spLocks noGrp="1"/>
          </p:cNvSpPr>
          <p:nvPr>
            <p:ph type="dt" sz="half" idx="10"/>
          </p:nvPr>
        </p:nvSpPr>
        <p:spPr/>
        <p:txBody>
          <a:bodyPr/>
          <a:lstStyle/>
          <a:p>
            <a:fld id="{AEFE0DC9-1778-46C3-8AEA-395EAD1A32E7}" type="datetimeFigureOut">
              <a:rPr lang="pt-PT" smtClean="0"/>
              <a:t>27/07/2024</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5F553687-4801-425A-A209-29E4425A2DBC}" type="slidenum">
              <a:rPr lang="pt-PT" smtClean="0"/>
              <a:t>‹nº›</a:t>
            </a:fld>
            <a:endParaRPr lang="pt-PT"/>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8180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pt-PT"/>
              <a:t>Clique para editar o estilo de título do Modelo Global</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Clique para editar os estilos do texto de Modelo Global</a:t>
            </a:r>
          </a:p>
        </p:txBody>
      </p:sp>
      <p:sp>
        <p:nvSpPr>
          <p:cNvPr id="4" name="Date Placeholder 3"/>
          <p:cNvSpPr>
            <a:spLocks noGrp="1"/>
          </p:cNvSpPr>
          <p:nvPr>
            <p:ph type="dt" sz="half" idx="10"/>
          </p:nvPr>
        </p:nvSpPr>
        <p:spPr/>
        <p:txBody>
          <a:bodyPr/>
          <a:lstStyle/>
          <a:p>
            <a:fld id="{AEFE0DC9-1778-46C3-8AEA-395EAD1A32E7}" type="datetimeFigureOut">
              <a:rPr lang="pt-PT" smtClean="0"/>
              <a:t>27/07/2024</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5F553687-4801-425A-A209-29E4425A2DBC}" type="slidenum">
              <a:rPr lang="pt-PT" smtClean="0"/>
              <a:t>‹nº›</a:t>
            </a:fld>
            <a:endParaRPr lang="pt-PT"/>
          </a:p>
        </p:txBody>
      </p:sp>
    </p:spTree>
    <p:extLst>
      <p:ext uri="{BB962C8B-B14F-4D97-AF65-F5344CB8AC3E}">
        <p14:creationId xmlns:p14="http://schemas.microsoft.com/office/powerpoint/2010/main" val="3532863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com Citação">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pt-PT"/>
              <a:t>Clique para editar o estilo de título do Modelo Global</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PT"/>
              <a:t>Clique para editar os estilos do texto de Modelo Global</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Clique para editar os estilos do texto de Modelo Global</a:t>
            </a:r>
          </a:p>
        </p:txBody>
      </p:sp>
      <p:sp>
        <p:nvSpPr>
          <p:cNvPr id="4" name="Date Placeholder 3"/>
          <p:cNvSpPr>
            <a:spLocks noGrp="1"/>
          </p:cNvSpPr>
          <p:nvPr>
            <p:ph type="dt" sz="half" idx="10"/>
          </p:nvPr>
        </p:nvSpPr>
        <p:spPr/>
        <p:txBody>
          <a:bodyPr/>
          <a:lstStyle/>
          <a:p>
            <a:fld id="{AEFE0DC9-1778-46C3-8AEA-395EAD1A32E7}" type="datetimeFigureOut">
              <a:rPr lang="pt-PT" smtClean="0"/>
              <a:t>27/07/2024</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5F553687-4801-425A-A209-29E4425A2DBC}" type="slidenum">
              <a:rPr lang="pt-PT" smtClean="0"/>
              <a:t>‹nº›</a:t>
            </a:fld>
            <a:endParaRPr lang="pt-PT"/>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42482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pt-PT"/>
              <a:t>Clique para editar o estilo de título do Modelo Global</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PT"/>
              <a:t>Clique para editar os estilos do texto de Modelo Global</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Clique para editar os estilos do texto de Modelo Global</a:t>
            </a:r>
          </a:p>
        </p:txBody>
      </p:sp>
      <p:sp>
        <p:nvSpPr>
          <p:cNvPr id="4" name="Date Placeholder 3"/>
          <p:cNvSpPr>
            <a:spLocks noGrp="1"/>
          </p:cNvSpPr>
          <p:nvPr>
            <p:ph type="dt" sz="half" idx="10"/>
          </p:nvPr>
        </p:nvSpPr>
        <p:spPr/>
        <p:txBody>
          <a:bodyPr/>
          <a:lstStyle/>
          <a:p>
            <a:fld id="{AEFE0DC9-1778-46C3-8AEA-395EAD1A32E7}" type="datetimeFigureOut">
              <a:rPr lang="pt-PT" smtClean="0"/>
              <a:t>27/07/2024</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5F553687-4801-425A-A209-29E4425A2DBC}" type="slidenum">
              <a:rPr lang="pt-PT" smtClean="0"/>
              <a:t>‹nº›</a:t>
            </a:fld>
            <a:endParaRPr lang="pt-PT"/>
          </a:p>
        </p:txBody>
      </p:sp>
    </p:spTree>
    <p:extLst>
      <p:ext uri="{BB962C8B-B14F-4D97-AF65-F5344CB8AC3E}">
        <p14:creationId xmlns:p14="http://schemas.microsoft.com/office/powerpoint/2010/main" val="31004425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Vertical Text Placeholder 2"/>
          <p:cNvSpPr>
            <a:spLocks noGrp="1"/>
          </p:cNvSpPr>
          <p:nvPr>
            <p:ph type="body" orient="vert" idx="1"/>
          </p:nvPr>
        </p:nvSpPr>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AEFE0DC9-1778-46C3-8AEA-395EAD1A32E7}" type="datetimeFigureOut">
              <a:rPr lang="pt-PT" smtClean="0"/>
              <a:t>27/07/2024</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5F553687-4801-425A-A209-29E4425A2DBC}" type="slidenum">
              <a:rPr lang="pt-PT" smtClean="0"/>
              <a:t>‹nº›</a:t>
            </a:fld>
            <a:endParaRPr lang="pt-PT"/>
          </a:p>
        </p:txBody>
      </p:sp>
    </p:spTree>
    <p:extLst>
      <p:ext uri="{BB962C8B-B14F-4D97-AF65-F5344CB8AC3E}">
        <p14:creationId xmlns:p14="http://schemas.microsoft.com/office/powerpoint/2010/main" val="6919445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pt-PT"/>
              <a:t>Clique para editar o estilo de título do Modelo Global</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AEFE0DC9-1778-46C3-8AEA-395EAD1A32E7}" type="datetimeFigureOut">
              <a:rPr lang="pt-PT" smtClean="0"/>
              <a:t>27/07/2024</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5F553687-4801-425A-A209-29E4425A2DBC}" type="slidenum">
              <a:rPr lang="pt-PT" smtClean="0"/>
              <a:t>‹nº›</a:t>
            </a:fld>
            <a:endParaRPr lang="pt-PT"/>
          </a:p>
        </p:txBody>
      </p:sp>
    </p:spTree>
    <p:extLst>
      <p:ext uri="{BB962C8B-B14F-4D97-AF65-F5344CB8AC3E}">
        <p14:creationId xmlns:p14="http://schemas.microsoft.com/office/powerpoint/2010/main" val="2622983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Content Placeholder 2"/>
          <p:cNvSpPr>
            <a:spLocks noGrp="1"/>
          </p:cNvSpPr>
          <p:nvPr>
            <p:ph idx="1"/>
          </p:nvPr>
        </p:nvSpPr>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AEFE0DC9-1778-46C3-8AEA-395EAD1A32E7}" type="datetimeFigureOut">
              <a:rPr lang="pt-PT" smtClean="0"/>
              <a:t>27/07/2024</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5F553687-4801-425A-A209-29E4425A2DBC}" type="slidenum">
              <a:rPr lang="pt-PT" smtClean="0"/>
              <a:t>‹nº›</a:t>
            </a:fld>
            <a:endParaRPr lang="pt-PT"/>
          </a:p>
        </p:txBody>
      </p:sp>
    </p:spTree>
    <p:extLst>
      <p:ext uri="{BB962C8B-B14F-4D97-AF65-F5344CB8AC3E}">
        <p14:creationId xmlns:p14="http://schemas.microsoft.com/office/powerpoint/2010/main" val="149258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pt-PT"/>
              <a:t>Clique para editar o estilo de título do Modelo Global</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Clique para editar os estilos do texto de Modelo Global</a:t>
            </a:r>
          </a:p>
        </p:txBody>
      </p:sp>
      <p:sp>
        <p:nvSpPr>
          <p:cNvPr id="4" name="Date Placeholder 3"/>
          <p:cNvSpPr>
            <a:spLocks noGrp="1"/>
          </p:cNvSpPr>
          <p:nvPr>
            <p:ph type="dt" sz="half" idx="10"/>
          </p:nvPr>
        </p:nvSpPr>
        <p:spPr/>
        <p:txBody>
          <a:bodyPr/>
          <a:lstStyle/>
          <a:p>
            <a:fld id="{AEFE0DC9-1778-46C3-8AEA-395EAD1A32E7}" type="datetimeFigureOut">
              <a:rPr lang="pt-PT" smtClean="0"/>
              <a:t>27/07/2024</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5F553687-4801-425A-A209-29E4425A2DBC}" type="slidenum">
              <a:rPr lang="pt-PT" smtClean="0"/>
              <a:t>‹nº›</a:t>
            </a:fld>
            <a:endParaRPr lang="pt-PT"/>
          </a:p>
        </p:txBody>
      </p:sp>
    </p:spTree>
    <p:extLst>
      <p:ext uri="{BB962C8B-B14F-4D97-AF65-F5344CB8AC3E}">
        <p14:creationId xmlns:p14="http://schemas.microsoft.com/office/powerpoint/2010/main" val="3304607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pt-PT"/>
              <a:t>Clique para editar o estilo de título do Modelo Global</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Date Placeholder 4"/>
          <p:cNvSpPr>
            <a:spLocks noGrp="1"/>
          </p:cNvSpPr>
          <p:nvPr>
            <p:ph type="dt" sz="half" idx="10"/>
          </p:nvPr>
        </p:nvSpPr>
        <p:spPr/>
        <p:txBody>
          <a:bodyPr/>
          <a:lstStyle/>
          <a:p>
            <a:fld id="{AEFE0DC9-1778-46C3-8AEA-395EAD1A32E7}" type="datetimeFigureOut">
              <a:rPr lang="pt-PT" smtClean="0"/>
              <a:t>27/07/2024</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5F553687-4801-425A-A209-29E4425A2DBC}" type="slidenum">
              <a:rPr lang="pt-PT" smtClean="0"/>
              <a:t>‹nº›</a:t>
            </a:fld>
            <a:endParaRPr lang="pt-PT"/>
          </a:p>
        </p:txBody>
      </p:sp>
    </p:spTree>
    <p:extLst>
      <p:ext uri="{BB962C8B-B14F-4D97-AF65-F5344CB8AC3E}">
        <p14:creationId xmlns:p14="http://schemas.microsoft.com/office/powerpoint/2010/main" val="1422715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pt-PT"/>
              <a:t>Clique para editar o estilo de título do Modelo Global</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7" name="Date Placeholder 6"/>
          <p:cNvSpPr>
            <a:spLocks noGrp="1"/>
          </p:cNvSpPr>
          <p:nvPr>
            <p:ph type="dt" sz="half" idx="10"/>
          </p:nvPr>
        </p:nvSpPr>
        <p:spPr/>
        <p:txBody>
          <a:bodyPr/>
          <a:lstStyle/>
          <a:p>
            <a:fld id="{AEFE0DC9-1778-46C3-8AEA-395EAD1A32E7}" type="datetimeFigureOut">
              <a:rPr lang="pt-PT" smtClean="0"/>
              <a:t>27/07/2024</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5F553687-4801-425A-A209-29E4425A2DBC}" type="slidenum">
              <a:rPr lang="pt-PT" smtClean="0"/>
              <a:t>‹nº›</a:t>
            </a:fld>
            <a:endParaRPr lang="pt-PT"/>
          </a:p>
        </p:txBody>
      </p:sp>
    </p:spTree>
    <p:extLst>
      <p:ext uri="{BB962C8B-B14F-4D97-AF65-F5344CB8AC3E}">
        <p14:creationId xmlns:p14="http://schemas.microsoft.com/office/powerpoint/2010/main" val="1823100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pt-PT"/>
              <a:t>Clique para editar o estilo de título do Modelo Global</a:t>
            </a:r>
            <a:endParaRPr lang="en-US" dirty="0"/>
          </a:p>
        </p:txBody>
      </p:sp>
      <p:sp>
        <p:nvSpPr>
          <p:cNvPr id="3" name="Date Placeholder 2"/>
          <p:cNvSpPr>
            <a:spLocks noGrp="1"/>
          </p:cNvSpPr>
          <p:nvPr>
            <p:ph type="dt" sz="half" idx="10"/>
          </p:nvPr>
        </p:nvSpPr>
        <p:spPr/>
        <p:txBody>
          <a:bodyPr/>
          <a:lstStyle/>
          <a:p>
            <a:fld id="{AEFE0DC9-1778-46C3-8AEA-395EAD1A32E7}" type="datetimeFigureOut">
              <a:rPr lang="pt-PT" smtClean="0"/>
              <a:t>27/07/2024</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5F553687-4801-425A-A209-29E4425A2DBC}" type="slidenum">
              <a:rPr lang="pt-PT" smtClean="0"/>
              <a:t>‹nº›</a:t>
            </a:fld>
            <a:endParaRPr lang="pt-PT"/>
          </a:p>
        </p:txBody>
      </p:sp>
    </p:spTree>
    <p:extLst>
      <p:ext uri="{BB962C8B-B14F-4D97-AF65-F5344CB8AC3E}">
        <p14:creationId xmlns:p14="http://schemas.microsoft.com/office/powerpoint/2010/main" val="2191819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FE0DC9-1778-46C3-8AEA-395EAD1A32E7}" type="datetimeFigureOut">
              <a:rPr lang="pt-PT" smtClean="0"/>
              <a:t>27/07/2024</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5F553687-4801-425A-A209-29E4425A2DBC}" type="slidenum">
              <a:rPr lang="pt-PT" smtClean="0"/>
              <a:t>‹nº›</a:t>
            </a:fld>
            <a:endParaRPr lang="pt-PT"/>
          </a:p>
        </p:txBody>
      </p:sp>
    </p:spTree>
    <p:extLst>
      <p:ext uri="{BB962C8B-B14F-4D97-AF65-F5344CB8AC3E}">
        <p14:creationId xmlns:p14="http://schemas.microsoft.com/office/powerpoint/2010/main" val="2161516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pt-PT"/>
              <a:t>Clique para editar o estilo de título do Modelo Global</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PT"/>
              <a:t>Clique para editar os estilos do texto de Modelo Global</a:t>
            </a:r>
          </a:p>
        </p:txBody>
      </p:sp>
      <p:sp>
        <p:nvSpPr>
          <p:cNvPr id="5" name="Date Placeholder 4"/>
          <p:cNvSpPr>
            <a:spLocks noGrp="1"/>
          </p:cNvSpPr>
          <p:nvPr>
            <p:ph type="dt" sz="half" idx="10"/>
          </p:nvPr>
        </p:nvSpPr>
        <p:spPr/>
        <p:txBody>
          <a:bodyPr/>
          <a:lstStyle/>
          <a:p>
            <a:fld id="{AEFE0DC9-1778-46C3-8AEA-395EAD1A32E7}" type="datetimeFigureOut">
              <a:rPr lang="pt-PT" smtClean="0"/>
              <a:t>27/07/2024</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5F553687-4801-425A-A209-29E4425A2DBC}" type="slidenum">
              <a:rPr lang="pt-PT" smtClean="0"/>
              <a:t>‹nº›</a:t>
            </a:fld>
            <a:endParaRPr lang="pt-PT"/>
          </a:p>
        </p:txBody>
      </p:sp>
    </p:spTree>
    <p:extLst>
      <p:ext uri="{BB962C8B-B14F-4D97-AF65-F5344CB8AC3E}">
        <p14:creationId xmlns:p14="http://schemas.microsoft.com/office/powerpoint/2010/main" val="1630779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pt-PT"/>
              <a:t>Clique para editar o estilo de título do Modelo Global</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PT"/>
              <a:t>Clique no ícone para adicionar uma imagem</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 do texto de Modelo Global</a:t>
            </a:r>
          </a:p>
        </p:txBody>
      </p:sp>
      <p:sp>
        <p:nvSpPr>
          <p:cNvPr id="5" name="Date Placeholder 4"/>
          <p:cNvSpPr>
            <a:spLocks noGrp="1"/>
          </p:cNvSpPr>
          <p:nvPr>
            <p:ph type="dt" sz="half" idx="10"/>
          </p:nvPr>
        </p:nvSpPr>
        <p:spPr/>
        <p:txBody>
          <a:bodyPr/>
          <a:lstStyle/>
          <a:p>
            <a:fld id="{AEFE0DC9-1778-46C3-8AEA-395EAD1A32E7}" type="datetimeFigureOut">
              <a:rPr lang="pt-PT" smtClean="0"/>
              <a:t>27/07/2024</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5F553687-4801-425A-A209-29E4425A2DBC}" type="slidenum">
              <a:rPr lang="pt-PT" smtClean="0"/>
              <a:t>‹nº›</a:t>
            </a:fld>
            <a:endParaRPr lang="pt-PT"/>
          </a:p>
        </p:txBody>
      </p:sp>
    </p:spTree>
    <p:extLst>
      <p:ext uri="{BB962C8B-B14F-4D97-AF65-F5344CB8AC3E}">
        <p14:creationId xmlns:p14="http://schemas.microsoft.com/office/powerpoint/2010/main" val="3052385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pt-PT"/>
              <a:t>Clique para editar o estilo de título do Modelo Global</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EFE0DC9-1778-46C3-8AEA-395EAD1A32E7}" type="datetimeFigureOut">
              <a:rPr lang="pt-PT" smtClean="0"/>
              <a:t>27/07/2024</a:t>
            </a:fld>
            <a:endParaRPr lang="pt-PT"/>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t-PT"/>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5F553687-4801-425A-A209-29E4425A2DBC}" type="slidenum">
              <a:rPr lang="pt-PT" smtClean="0"/>
              <a:t>‹nº›</a:t>
            </a:fld>
            <a:endParaRPr lang="pt-PT"/>
          </a:p>
        </p:txBody>
      </p:sp>
    </p:spTree>
    <p:extLst>
      <p:ext uri="{BB962C8B-B14F-4D97-AF65-F5344CB8AC3E}">
        <p14:creationId xmlns:p14="http://schemas.microsoft.com/office/powerpoint/2010/main" val="4878666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74.jpeg"/><Relationship Id="rId13" Type="http://schemas.openxmlformats.org/officeDocument/2006/relationships/image" Target="../media/image64.jpeg"/><Relationship Id="rId3" Type="http://schemas.openxmlformats.org/officeDocument/2006/relationships/image" Target="../media/image71.jpeg"/><Relationship Id="rId7" Type="http://schemas.openxmlformats.org/officeDocument/2006/relationships/image" Target="../media/image66.jpeg"/><Relationship Id="rId12" Type="http://schemas.openxmlformats.org/officeDocument/2006/relationships/image" Target="../media/image78.jpeg"/><Relationship Id="rId2" Type="http://schemas.openxmlformats.org/officeDocument/2006/relationships/image" Target="../media/image58.jpeg"/><Relationship Id="rId1" Type="http://schemas.openxmlformats.org/officeDocument/2006/relationships/slideLayout" Target="../slideLayouts/slideLayout2.xml"/><Relationship Id="rId6" Type="http://schemas.openxmlformats.org/officeDocument/2006/relationships/image" Target="../media/image63.jpeg"/><Relationship Id="rId11" Type="http://schemas.openxmlformats.org/officeDocument/2006/relationships/image" Target="../media/image77.jpeg"/><Relationship Id="rId5" Type="http://schemas.openxmlformats.org/officeDocument/2006/relationships/image" Target="../media/image73.jpeg"/><Relationship Id="rId15" Type="http://schemas.openxmlformats.org/officeDocument/2006/relationships/image" Target="../media/image14.jpeg"/><Relationship Id="rId10" Type="http://schemas.openxmlformats.org/officeDocument/2006/relationships/image" Target="../media/image76.jpeg"/><Relationship Id="rId4" Type="http://schemas.openxmlformats.org/officeDocument/2006/relationships/image" Target="../media/image72.jpeg"/><Relationship Id="rId9" Type="http://schemas.openxmlformats.org/officeDocument/2006/relationships/image" Target="../media/image75.jpeg"/><Relationship Id="rId14"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79.jpeg"/><Relationship Id="rId7" Type="http://schemas.openxmlformats.org/officeDocument/2006/relationships/image" Target="../media/image80.jpeg"/><Relationship Id="rId2" Type="http://schemas.openxmlformats.org/officeDocument/2006/relationships/image" Target="../media/image58.jpeg"/><Relationship Id="rId1" Type="http://schemas.openxmlformats.org/officeDocument/2006/relationships/slideLayout" Target="../slideLayouts/slideLayout2.xml"/><Relationship Id="rId6" Type="http://schemas.openxmlformats.org/officeDocument/2006/relationships/image" Target="../media/image63.jpeg"/><Relationship Id="rId5" Type="http://schemas.openxmlformats.org/officeDocument/2006/relationships/image" Target="../media/image73.jpeg"/><Relationship Id="rId10" Type="http://schemas.openxmlformats.org/officeDocument/2006/relationships/image" Target="../media/image14.jpeg"/><Relationship Id="rId4" Type="http://schemas.openxmlformats.org/officeDocument/2006/relationships/image" Target="../media/image71.jpeg"/><Relationship Id="rId9"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image" Target="../media/image81.jpeg"/><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4.jpeg"/></Relationships>
</file>

<file path=ppt/slides/_rels/slide3.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14.jpeg"/><Relationship Id="rId3" Type="http://schemas.openxmlformats.org/officeDocument/2006/relationships/image" Target="../media/image16.jpeg"/><Relationship Id="rId7" Type="http://schemas.openxmlformats.org/officeDocument/2006/relationships/image" Target="../media/image11.jpeg"/><Relationship Id="rId12"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https://img.freepik.com/fotos-gratis/vista-superior-comprimidos-com-pilulas-na-mesa_23-2148533066.jpg" TargetMode="External"/><Relationship Id="rId11" Type="http://schemas.openxmlformats.org/officeDocument/2006/relationships/image" Target="../media/image22.jpeg"/><Relationship Id="rId5" Type="http://schemas.openxmlformats.org/officeDocument/2006/relationships/image" Target="../media/image18.jpeg"/><Relationship Id="rId10" Type="http://schemas.openxmlformats.org/officeDocument/2006/relationships/image" Target="../media/image21.jpeg"/><Relationship Id="rId4" Type="http://schemas.openxmlformats.org/officeDocument/2006/relationships/image" Target="../media/image17.jpeg"/><Relationship Id="rId9" Type="http://schemas.openxmlformats.org/officeDocument/2006/relationships/image" Target="../media/image20.jpeg"/></Relationships>
</file>

<file path=ppt/slides/_rels/slide4.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4.jpeg"/><Relationship Id="rId18" Type="http://schemas.openxmlformats.org/officeDocument/2006/relationships/image" Target="../media/image14.jpeg"/><Relationship Id="rId3" Type="http://schemas.openxmlformats.org/officeDocument/2006/relationships/image" Target="../media/image24.jpeg"/><Relationship Id="rId7" Type="http://schemas.openxmlformats.org/officeDocument/2006/relationships/image" Target="../media/image28.jpeg"/><Relationship Id="rId12" Type="http://schemas.openxmlformats.org/officeDocument/2006/relationships/image" Target="../media/image33.jpeg"/><Relationship Id="rId17" Type="http://schemas.openxmlformats.org/officeDocument/2006/relationships/image" Target="../media/image1.png"/><Relationship Id="rId2" Type="http://schemas.openxmlformats.org/officeDocument/2006/relationships/image" Target="../media/image23.jpeg"/><Relationship Id="rId16"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27.jpeg"/><Relationship Id="rId11" Type="http://schemas.openxmlformats.org/officeDocument/2006/relationships/image" Target="../media/image32.jpeg"/><Relationship Id="rId5" Type="http://schemas.openxmlformats.org/officeDocument/2006/relationships/image" Target="../media/image26.jpeg"/><Relationship Id="rId15" Type="http://schemas.openxmlformats.org/officeDocument/2006/relationships/image" Target="../media/image36.jpeg"/><Relationship Id="rId10" Type="http://schemas.openxmlformats.org/officeDocument/2006/relationships/image" Target="../media/image31.jpeg"/><Relationship Id="rId4" Type="http://schemas.openxmlformats.org/officeDocument/2006/relationships/image" Target="../media/image25.jpeg"/><Relationship Id="rId9" Type="http://schemas.openxmlformats.org/officeDocument/2006/relationships/image" Target="../media/image30.jpeg"/><Relationship Id="rId14" Type="http://schemas.openxmlformats.org/officeDocument/2006/relationships/image" Target="../media/image35.jpeg"/></Relationships>
</file>

<file path=ppt/slides/_rels/slide5.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10" Type="http://schemas.openxmlformats.org/officeDocument/2006/relationships/image" Target="../media/image14.jpeg"/><Relationship Id="rId4" Type="http://schemas.openxmlformats.org/officeDocument/2006/relationships/image" Target="../media/image39.jpeg"/><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4.jpeg"/><Relationship Id="rId7" Type="http://schemas.openxmlformats.org/officeDocument/2006/relationships/image" Target="../media/image4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3.jpeg"/><Relationship Id="rId10" Type="http://schemas.openxmlformats.org/officeDocument/2006/relationships/image" Target="../media/image14.jpeg"/><Relationship Id="rId4" Type="http://schemas.openxmlformats.org/officeDocument/2006/relationships/image" Target="../media/image45.jpe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50.jpeg"/><Relationship Id="rId7" Type="http://schemas.openxmlformats.org/officeDocument/2006/relationships/image" Target="../media/image53.jpeg"/><Relationship Id="rId2" Type="http://schemas.openxmlformats.org/officeDocument/2006/relationships/image" Target="../media/image49.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52.jpeg"/><Relationship Id="rId10" Type="http://schemas.openxmlformats.org/officeDocument/2006/relationships/image" Target="../media/image14.jpeg"/><Relationship Id="rId4" Type="http://schemas.openxmlformats.org/officeDocument/2006/relationships/image" Target="../media/image51.jpeg"/><Relationship Id="rId9"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56.jpeg"/><Relationship Id="rId7" Type="http://schemas.openxmlformats.org/officeDocument/2006/relationships/image" Target="../media/image1.png"/><Relationship Id="rId2" Type="http://schemas.openxmlformats.org/officeDocument/2006/relationships/image" Target="../media/image55.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54.jpeg"/><Relationship Id="rId4" Type="http://schemas.openxmlformats.org/officeDocument/2006/relationships/image" Target="../media/image57.jpeg"/></Relationships>
</file>

<file path=ppt/slides/_rels/slide9.xml.rels><?xml version="1.0" encoding="UTF-8" standalone="yes"?>
<Relationships xmlns="http://schemas.openxmlformats.org/package/2006/relationships"><Relationship Id="rId8" Type="http://schemas.openxmlformats.org/officeDocument/2006/relationships/image" Target="../media/image64.jpeg"/><Relationship Id="rId13" Type="http://schemas.openxmlformats.org/officeDocument/2006/relationships/image" Target="../media/image69.jpeg"/><Relationship Id="rId3" Type="http://schemas.openxmlformats.org/officeDocument/2006/relationships/image" Target="../media/image59.jpeg"/><Relationship Id="rId7" Type="http://schemas.openxmlformats.org/officeDocument/2006/relationships/image" Target="../media/image63.jpeg"/><Relationship Id="rId12" Type="http://schemas.openxmlformats.org/officeDocument/2006/relationships/image" Target="../media/image68.jpeg"/><Relationship Id="rId2" Type="http://schemas.openxmlformats.org/officeDocument/2006/relationships/image" Target="../media/image58.jpeg"/><Relationship Id="rId16"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62.jpeg"/><Relationship Id="rId11" Type="http://schemas.openxmlformats.org/officeDocument/2006/relationships/image" Target="../media/image67.jpeg"/><Relationship Id="rId5" Type="http://schemas.openxmlformats.org/officeDocument/2006/relationships/image" Target="../media/image61.jpeg"/><Relationship Id="rId15" Type="http://schemas.openxmlformats.org/officeDocument/2006/relationships/image" Target="../media/image1.png"/><Relationship Id="rId10" Type="http://schemas.openxmlformats.org/officeDocument/2006/relationships/image" Target="../media/image66.jpeg"/><Relationship Id="rId4" Type="http://schemas.openxmlformats.org/officeDocument/2006/relationships/image" Target="../media/image60.jpeg"/><Relationship Id="rId9" Type="http://schemas.openxmlformats.org/officeDocument/2006/relationships/image" Target="../media/image65.jpeg"/><Relationship Id="rId14" Type="http://schemas.openxmlformats.org/officeDocument/2006/relationships/image" Target="../media/image7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440" y="62870"/>
            <a:ext cx="1292641" cy="89635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8467" y="6078237"/>
            <a:ext cx="1017659" cy="53664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680" y="6166519"/>
            <a:ext cx="637776" cy="393921"/>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78791" y="6114894"/>
            <a:ext cx="1309718" cy="56071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14563" y="6166518"/>
            <a:ext cx="1150916" cy="339437"/>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40152" y="5989804"/>
            <a:ext cx="923925" cy="685800"/>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22597" y="0"/>
            <a:ext cx="2133600" cy="423825"/>
          </a:xfrm>
          <a:prstGeom prst="rect">
            <a:avLst/>
          </a:prstGeom>
        </p:spPr>
      </p:pic>
      <p:sp>
        <p:nvSpPr>
          <p:cNvPr id="12" name="TextBox 11"/>
          <p:cNvSpPr txBox="1"/>
          <p:nvPr/>
        </p:nvSpPr>
        <p:spPr>
          <a:xfrm>
            <a:off x="3171631" y="5727936"/>
            <a:ext cx="2512275" cy="438582"/>
          </a:xfrm>
          <a:prstGeom prst="rect">
            <a:avLst/>
          </a:prstGeom>
          <a:noFill/>
        </p:spPr>
        <p:txBody>
          <a:bodyPr wrap="square" rtlCol="0">
            <a:spAutoFit/>
          </a:bodyPr>
          <a:lstStyle/>
          <a:p>
            <a:r>
              <a:rPr lang="en-US" sz="900" cap="small" dirty="0">
                <a:solidFill>
                  <a:schemeClr val="accent2">
                    <a:lumMod val="75000"/>
                  </a:schemeClr>
                </a:solidFill>
              </a:rPr>
              <a:t>2022-1-BG01-KA220-SCH-000085065</a:t>
            </a:r>
            <a:endParaRPr lang="en-GB" sz="900" dirty="0">
              <a:solidFill>
                <a:schemeClr val="accent2">
                  <a:lumMod val="75000"/>
                </a:schemeClr>
              </a:solidFill>
            </a:endParaRPr>
          </a:p>
          <a:p>
            <a:r>
              <a:rPr lang="en-GB" sz="1350" dirty="0"/>
              <a:t> </a:t>
            </a:r>
          </a:p>
        </p:txBody>
      </p:sp>
      <p:sp>
        <p:nvSpPr>
          <p:cNvPr id="2" name="Título 1">
            <a:extLst>
              <a:ext uri="{FF2B5EF4-FFF2-40B4-BE49-F238E27FC236}">
                <a16:creationId xmlns:a16="http://schemas.microsoft.com/office/drawing/2014/main" id="{0CB452A4-40F3-D38B-9877-BEBA00B27580}"/>
              </a:ext>
            </a:extLst>
          </p:cNvPr>
          <p:cNvSpPr>
            <a:spLocks noGrp="1"/>
          </p:cNvSpPr>
          <p:nvPr>
            <p:ph type="ctrTitle"/>
          </p:nvPr>
        </p:nvSpPr>
        <p:spPr>
          <a:xfrm>
            <a:off x="2324401" y="854342"/>
            <a:ext cx="4832888" cy="1224136"/>
          </a:xfrm>
        </p:spPr>
        <p:txBody>
          <a:bodyPr>
            <a:noAutofit/>
          </a:bodyPr>
          <a:lstStyle/>
          <a:p>
            <a:r>
              <a:rPr lang="pt-PT" sz="9600" b="1" dirty="0">
                <a:latin typeface="primeiro ciclo" pitchFamily="2" charset="0"/>
              </a:rPr>
              <a:t>Body </a:t>
            </a:r>
            <a:r>
              <a:rPr lang="pt-PT" sz="9600" b="1" dirty="0" err="1">
                <a:latin typeface="primeiro ciclo" pitchFamily="2" charset="0"/>
              </a:rPr>
              <a:t>Security</a:t>
            </a:r>
            <a:r>
              <a:rPr lang="pt-PT" sz="9600" b="1" dirty="0">
                <a:latin typeface="primeiro ciclo" pitchFamily="2" charset="0"/>
              </a:rPr>
              <a:t> </a:t>
            </a:r>
          </a:p>
        </p:txBody>
      </p:sp>
      <p:sp>
        <p:nvSpPr>
          <p:cNvPr id="14" name="Subtítulo 2">
            <a:extLst>
              <a:ext uri="{FF2B5EF4-FFF2-40B4-BE49-F238E27FC236}">
                <a16:creationId xmlns:a16="http://schemas.microsoft.com/office/drawing/2014/main" id="{82F6B8E3-6A9D-797A-A370-05801E8DCAD5}"/>
              </a:ext>
            </a:extLst>
          </p:cNvPr>
          <p:cNvSpPr>
            <a:spLocks noGrp="1"/>
          </p:cNvSpPr>
          <p:nvPr>
            <p:ph type="subTitle" idx="1"/>
          </p:nvPr>
        </p:nvSpPr>
        <p:spPr>
          <a:xfrm>
            <a:off x="625009" y="1662208"/>
            <a:ext cx="7464388" cy="4020052"/>
          </a:xfrm>
        </p:spPr>
        <p:txBody>
          <a:bodyPr>
            <a:noAutofit/>
          </a:bodyPr>
          <a:lstStyle/>
          <a:p>
            <a:pPr algn="l"/>
            <a:r>
              <a:rPr lang="pt-PT" sz="7200" b="1" dirty="0" err="1">
                <a:solidFill>
                  <a:schemeClr val="tx1"/>
                </a:solidFill>
                <a:latin typeface="primeiro ciclo" pitchFamily="2" charset="0"/>
              </a:rPr>
              <a:t>At</a:t>
            </a:r>
            <a:r>
              <a:rPr lang="pt-PT" sz="7200" b="1" dirty="0">
                <a:solidFill>
                  <a:schemeClr val="tx1"/>
                </a:solidFill>
                <a:latin typeface="primeiro ciclo" pitchFamily="2" charset="0"/>
              </a:rPr>
              <a:t> </a:t>
            </a:r>
            <a:r>
              <a:rPr lang="pt-PT" sz="7200" b="1" dirty="0" err="1">
                <a:solidFill>
                  <a:schemeClr val="tx1"/>
                </a:solidFill>
                <a:latin typeface="primeiro ciclo" pitchFamily="2" charset="0"/>
              </a:rPr>
              <a:t>home</a:t>
            </a:r>
            <a:r>
              <a:rPr lang="pt-PT" sz="7200" b="1" dirty="0">
                <a:solidFill>
                  <a:schemeClr val="tx1"/>
                </a:solidFill>
                <a:latin typeface="primeiro ciclo" pitchFamily="2" charset="0"/>
              </a:rPr>
              <a:t>,</a:t>
            </a:r>
          </a:p>
          <a:p>
            <a:pPr algn="l"/>
            <a:r>
              <a:rPr lang="pt-PT" sz="7200" b="1" dirty="0">
                <a:solidFill>
                  <a:schemeClr val="tx1"/>
                </a:solidFill>
                <a:latin typeface="primeiro ciclo" pitchFamily="2" charset="0"/>
              </a:rPr>
              <a:t>    In </a:t>
            </a:r>
            <a:r>
              <a:rPr lang="pt-PT" sz="7200" b="1" dirty="0" err="1">
                <a:solidFill>
                  <a:schemeClr val="tx1"/>
                </a:solidFill>
                <a:latin typeface="primeiro ciclo" pitchFamily="2" charset="0"/>
              </a:rPr>
              <a:t>vehicles</a:t>
            </a:r>
            <a:r>
              <a:rPr lang="pt-PT" sz="7200" b="1" dirty="0">
                <a:solidFill>
                  <a:schemeClr val="tx1"/>
                </a:solidFill>
                <a:latin typeface="primeiro ciclo" pitchFamily="2" charset="0"/>
              </a:rPr>
              <a:t>,  in </a:t>
            </a:r>
            <a:r>
              <a:rPr lang="pt-PT" sz="7200" b="1" dirty="0" err="1">
                <a:solidFill>
                  <a:schemeClr val="tx1"/>
                </a:solidFill>
                <a:latin typeface="primeiro ciclo" pitchFamily="2" charset="0"/>
              </a:rPr>
              <a:t>the</a:t>
            </a:r>
            <a:r>
              <a:rPr lang="pt-PT" sz="7200" b="1" dirty="0">
                <a:solidFill>
                  <a:schemeClr val="tx1"/>
                </a:solidFill>
                <a:latin typeface="primeiro ciclo" pitchFamily="2" charset="0"/>
              </a:rPr>
              <a:t> street</a:t>
            </a:r>
          </a:p>
          <a:p>
            <a:pPr algn="l"/>
            <a:r>
              <a:rPr lang="pt-PT" sz="7200" b="1" dirty="0">
                <a:solidFill>
                  <a:schemeClr val="tx1"/>
                </a:solidFill>
                <a:latin typeface="primeiro ciclo" pitchFamily="2" charset="0"/>
              </a:rPr>
              <a:t>                      in </a:t>
            </a:r>
            <a:r>
              <a:rPr lang="pt-PT" sz="7200" b="1" dirty="0" err="1">
                <a:solidFill>
                  <a:schemeClr val="tx1"/>
                </a:solidFill>
                <a:latin typeface="primeiro ciclo" pitchFamily="2" charset="0"/>
              </a:rPr>
              <a:t>water</a:t>
            </a:r>
            <a:endParaRPr lang="pt-PT" sz="7200" b="1" dirty="0">
              <a:solidFill>
                <a:schemeClr val="tx1"/>
              </a:solidFill>
              <a:latin typeface="primeiro ciclo" pitchFamily="2" charset="0"/>
            </a:endParaRPr>
          </a:p>
        </p:txBody>
      </p:sp>
    </p:spTree>
    <p:extLst>
      <p:ext uri="{BB962C8B-B14F-4D97-AF65-F5344CB8AC3E}">
        <p14:creationId xmlns:p14="http://schemas.microsoft.com/office/powerpoint/2010/main" val="39478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aisagem-de-um-lago-cercado-por-montanhas_23-2148215191"/>
          <p:cNvPicPr>
            <a:picLocks noChangeAspect="1" noChangeArrowheads="1"/>
          </p:cNvPicPr>
          <p:nvPr/>
        </p:nvPicPr>
        <p:blipFill>
          <a:blip r:embed="rId2" cstate="print"/>
          <a:srcRect/>
          <a:stretch>
            <a:fillRect/>
          </a:stretch>
        </p:blipFill>
        <p:spPr bwMode="auto">
          <a:xfrm>
            <a:off x="-3564904" y="-3268648"/>
            <a:ext cx="3194240" cy="2134852"/>
          </a:xfrm>
          <a:prstGeom prst="rect">
            <a:avLst/>
          </a:prstGeom>
          <a:noFill/>
          <a:ln w="9525">
            <a:noFill/>
            <a:miter lim="800000"/>
            <a:headEnd/>
            <a:tailEnd/>
          </a:ln>
        </p:spPr>
      </p:pic>
      <p:pic>
        <p:nvPicPr>
          <p:cNvPr id="3077" name="Imagem 3" descr="IMG_256"/>
          <p:cNvPicPr>
            <a:picLocks noChangeAspect="1" noChangeArrowheads="1"/>
          </p:cNvPicPr>
          <p:nvPr/>
        </p:nvPicPr>
        <p:blipFill>
          <a:blip r:embed="rId3" cstate="print"/>
          <a:srcRect/>
          <a:stretch>
            <a:fillRect/>
          </a:stretch>
        </p:blipFill>
        <p:spPr bwMode="auto">
          <a:xfrm>
            <a:off x="-8023294" y="1578168"/>
            <a:ext cx="2579688" cy="1938337"/>
          </a:xfrm>
          <a:prstGeom prst="rect">
            <a:avLst/>
          </a:prstGeom>
          <a:noFill/>
          <a:ln w="9525">
            <a:noFill/>
            <a:miter lim="800000"/>
            <a:headEnd/>
            <a:tailEnd/>
          </a:ln>
        </p:spPr>
      </p:pic>
      <p:pic>
        <p:nvPicPr>
          <p:cNvPr id="3078" name="Imagem 7" descr="IMG_256"/>
          <p:cNvPicPr>
            <a:picLocks noChangeAspect="1" noChangeArrowheads="1"/>
          </p:cNvPicPr>
          <p:nvPr/>
        </p:nvPicPr>
        <p:blipFill>
          <a:blip r:embed="rId4" cstate="print"/>
          <a:srcRect/>
          <a:stretch>
            <a:fillRect/>
          </a:stretch>
        </p:blipFill>
        <p:spPr bwMode="auto">
          <a:xfrm>
            <a:off x="10332640" y="6963016"/>
            <a:ext cx="2757488" cy="2074863"/>
          </a:xfrm>
          <a:prstGeom prst="rect">
            <a:avLst/>
          </a:prstGeom>
          <a:noFill/>
          <a:ln w="9525">
            <a:noFill/>
            <a:miter lim="800000"/>
            <a:headEnd/>
            <a:tailEnd/>
          </a:ln>
        </p:spPr>
      </p:pic>
      <p:pic>
        <p:nvPicPr>
          <p:cNvPr id="4100" name="Picture 4" descr="Sinal de alerta de proibição de banho">
            <a:extLst>
              <a:ext uri="{FF2B5EF4-FFF2-40B4-BE49-F238E27FC236}">
                <a16:creationId xmlns:a16="http://schemas.microsoft.com/office/drawing/2014/main" id="{78CC608A-4725-FFD2-89CB-A3D0C09E10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21488" y="-2513831"/>
            <a:ext cx="3729048" cy="251383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lose-up de um sinal de trânsito na praia">
            <a:extLst>
              <a:ext uri="{FF2B5EF4-FFF2-40B4-BE49-F238E27FC236}">
                <a16:creationId xmlns:a16="http://schemas.microsoft.com/office/drawing/2014/main" id="{D63BE1D3-B689-56FD-E47A-CD9D9621C22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70639" y="-982648"/>
            <a:ext cx="4287838" cy="428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Jovem feliz e sua filhinha fofa em trajes de banho relaxando na piscina na frente da câmera enquanto passam algum tempo no centro de spa">
            <a:extLst>
              <a:ext uri="{FF2B5EF4-FFF2-40B4-BE49-F238E27FC236}">
                <a16:creationId xmlns:a16="http://schemas.microsoft.com/office/drawing/2014/main" id="{CD10D989-5E6E-B9E2-AD39-BC7FC1B91DF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16170" y="3634053"/>
            <a:ext cx="3796937" cy="2535335"/>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lifeguard watching over a crowded beach generative ai">
            <a:extLst>
              <a:ext uri="{FF2B5EF4-FFF2-40B4-BE49-F238E27FC236}">
                <a16:creationId xmlns:a16="http://schemas.microsoft.com/office/drawing/2014/main" id="{3E4E923B-BA63-8F87-0B52-353A2BF1503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94086" y="782294"/>
            <a:ext cx="3857347" cy="2160383"/>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Família jovem feliz, mãe positiva e duas filhas pequenas nadando em um colchão de ar amarelo no mar em um dia ensolarado de verão durante as férias">
            <a:extLst>
              <a:ext uri="{FF2B5EF4-FFF2-40B4-BE49-F238E27FC236}">
                <a16:creationId xmlns:a16="http://schemas.microsoft.com/office/drawing/2014/main" id="{5C429867-B61E-F5E8-3258-438DF9D76B5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1566" y="4080850"/>
            <a:ext cx="3449950" cy="230364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7" descr="IMG_256">
            <a:extLst>
              <a:ext uri="{FF2B5EF4-FFF2-40B4-BE49-F238E27FC236}">
                <a16:creationId xmlns:a16="http://schemas.microsoft.com/office/drawing/2014/main" id="{2F819DF8-9133-08E6-16F3-6EC357BFC5E9}"/>
              </a:ext>
            </a:extLst>
          </p:cNvPr>
          <p:cNvPicPr>
            <a:picLocks noChangeAspect="1" noChangeArrowheads="1"/>
          </p:cNvPicPr>
          <p:nvPr/>
        </p:nvPicPr>
        <p:blipFill>
          <a:blip r:embed="rId4" cstate="print"/>
          <a:srcRect/>
          <a:stretch>
            <a:fillRect/>
          </a:stretch>
        </p:blipFill>
        <p:spPr bwMode="auto">
          <a:xfrm>
            <a:off x="24580" y="831517"/>
            <a:ext cx="3841644" cy="2890633"/>
          </a:xfrm>
          <a:prstGeom prst="rect">
            <a:avLst/>
          </a:prstGeom>
          <a:noFill/>
          <a:ln w="9525">
            <a:noFill/>
            <a:miter lim="800000"/>
            <a:headEnd/>
            <a:tailEnd/>
          </a:ln>
        </p:spPr>
      </p:pic>
      <p:pic>
        <p:nvPicPr>
          <p:cNvPr id="8" name="Picture 2" descr="Conjunto de cheques e círculos cruzados desenhados à mão">
            <a:extLst>
              <a:ext uri="{FF2B5EF4-FFF2-40B4-BE49-F238E27FC236}">
                <a16:creationId xmlns:a16="http://schemas.microsoft.com/office/drawing/2014/main" id="{258F1F2A-DFE0-C2C8-C9A1-1FBF9503B570}"/>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4321" t="5358" r="51812" b="49959"/>
          <a:stretch/>
        </p:blipFill>
        <p:spPr bwMode="auto">
          <a:xfrm>
            <a:off x="3113861" y="875140"/>
            <a:ext cx="730872" cy="74447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onjunto de cheques e círculos cruzados desenhados à mão">
            <a:extLst>
              <a:ext uri="{FF2B5EF4-FFF2-40B4-BE49-F238E27FC236}">
                <a16:creationId xmlns:a16="http://schemas.microsoft.com/office/drawing/2014/main" id="{B7891C43-BE66-CF02-C22E-3FE5B4E0DD61}"/>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4321" t="5358" r="51812" b="49959"/>
          <a:stretch/>
        </p:blipFill>
        <p:spPr bwMode="auto">
          <a:xfrm>
            <a:off x="92991" y="4080850"/>
            <a:ext cx="711701" cy="7249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onjunto de cheques e círculos cruzados desenhados à mão">
            <a:extLst>
              <a:ext uri="{FF2B5EF4-FFF2-40B4-BE49-F238E27FC236}">
                <a16:creationId xmlns:a16="http://schemas.microsoft.com/office/drawing/2014/main" id="{8C89FC3F-FA0B-3A35-49FA-4809E60DF3B2}"/>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4321" t="5358" r="51812" b="49959"/>
          <a:stretch/>
        </p:blipFill>
        <p:spPr bwMode="auto">
          <a:xfrm>
            <a:off x="7839732" y="782294"/>
            <a:ext cx="711701" cy="72494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onjunto de cheques e círculos cruzados desenhados à mão">
            <a:extLst>
              <a:ext uri="{FF2B5EF4-FFF2-40B4-BE49-F238E27FC236}">
                <a16:creationId xmlns:a16="http://schemas.microsoft.com/office/drawing/2014/main" id="{26A800C1-AFFA-0BA7-5420-5B116BEB60A6}"/>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4321" t="5358" r="51812" b="49959"/>
          <a:stretch/>
        </p:blipFill>
        <p:spPr bwMode="auto">
          <a:xfrm>
            <a:off x="5316170" y="5504274"/>
            <a:ext cx="609449" cy="62078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Cuidado Swim Zone ícone Silhueta Preta. Observe o pictograma proibido do nadador. Permitir Símbolo Verde">
            <a:extLst>
              <a:ext uri="{FF2B5EF4-FFF2-40B4-BE49-F238E27FC236}">
                <a16:creationId xmlns:a16="http://schemas.microsoft.com/office/drawing/2014/main" id="{F2CE7050-DB05-10F5-0BDD-504FF7522779}"/>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47616" t="11637" r="946" b="9914"/>
          <a:stretch/>
        </p:blipFill>
        <p:spPr bwMode="auto">
          <a:xfrm>
            <a:off x="3276591" y="2741338"/>
            <a:ext cx="2563591" cy="2347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4">
            <a:extLst>
              <a:ext uri="{FF2B5EF4-FFF2-40B4-BE49-F238E27FC236}">
                <a16:creationId xmlns:a16="http://schemas.microsoft.com/office/drawing/2014/main" id="{2D5DCC2B-171F-77A7-E9A2-64DCFF7D83C5}"/>
              </a:ext>
            </a:extLst>
          </p:cNvPr>
          <p:cNvSpPr>
            <a:spLocks noChangeArrowheads="1"/>
          </p:cNvSpPr>
          <p:nvPr/>
        </p:nvSpPr>
        <p:spPr bwMode="auto">
          <a:xfrm>
            <a:off x="1657111" y="6450317"/>
            <a:ext cx="59626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pt-PT" sz="1100" b="0"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altLang="pt-PT" sz="1200" b="0" i="0" u="none" strike="noStrike" cap="none" normalizeH="0" baseline="0" dirty="0" err="1">
                <a:ln>
                  <a:noFill/>
                </a:ln>
                <a:effectLst/>
                <a:latin typeface="Calibri" panose="020F0502020204030204" pitchFamily="34" charset="0"/>
                <a:ea typeface="Calibri" panose="020F0502020204030204" pitchFamily="34" charset="0"/>
                <a:cs typeface="Times New Roman" panose="02020603050405020304" pitchFamily="18" charset="0"/>
              </a:rPr>
              <a:t>SENPower</a:t>
            </a:r>
            <a:r>
              <a:rPr kumimoji="0" lang="en-GB" altLang="pt-PT" sz="1200" b="0"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 project 2022-1-BG01-KA220-SCH-00085065</a:t>
            </a:r>
            <a:endParaRPr kumimoji="0" lang="en-GB" altLang="pt-PT" sz="1200" b="0" i="0" u="none" strike="noStrike" cap="none" normalizeH="0" baseline="0" dirty="0">
              <a:ln>
                <a:noFill/>
              </a:ln>
              <a:effectLst/>
              <a:latin typeface="Arial" panose="020B0604020202020204" pitchFamily="34" charset="0"/>
            </a:endParaRPr>
          </a:p>
        </p:txBody>
      </p:sp>
      <p:pic>
        <p:nvPicPr>
          <p:cNvPr id="5" name="Imagem 1936424287">
            <a:extLst>
              <a:ext uri="{FF2B5EF4-FFF2-40B4-BE49-F238E27FC236}">
                <a16:creationId xmlns:a16="http://schemas.microsoft.com/office/drawing/2014/main" id="{8920AA5D-9070-E37A-CEEF-40744D8528B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1080" y="6049884"/>
            <a:ext cx="1079551" cy="750738"/>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m 1228640194">
            <a:extLst>
              <a:ext uri="{FF2B5EF4-FFF2-40B4-BE49-F238E27FC236}">
                <a16:creationId xmlns:a16="http://schemas.microsoft.com/office/drawing/2014/main" id="{1447BC78-9B9A-6E34-1A47-18A27B6B3F98}"/>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957085" y="6425253"/>
            <a:ext cx="2186915" cy="458377"/>
          </a:xfrm>
          <a:prstGeom prst="rect">
            <a:avLst/>
          </a:prstGeom>
          <a:noFill/>
          <a:extLst>
            <a:ext uri="{909E8E84-426E-40DD-AFC4-6F175D3DCCD1}">
              <a14:hiddenFill xmlns:a14="http://schemas.microsoft.com/office/drawing/2010/main">
                <a:solidFill>
                  <a:srgbClr val="FFFFFF"/>
                </a:solidFill>
              </a14:hiddenFill>
            </a:ext>
          </a:extLst>
        </p:spPr>
      </p:pic>
      <p:sp>
        <p:nvSpPr>
          <p:cNvPr id="15" name="Título 1">
            <a:extLst>
              <a:ext uri="{FF2B5EF4-FFF2-40B4-BE49-F238E27FC236}">
                <a16:creationId xmlns:a16="http://schemas.microsoft.com/office/drawing/2014/main" id="{A8082978-2BDD-AC8B-47ED-54116B1A5F6C}"/>
              </a:ext>
            </a:extLst>
          </p:cNvPr>
          <p:cNvSpPr>
            <a:spLocks noGrp="1"/>
          </p:cNvSpPr>
          <p:nvPr>
            <p:ph type="title"/>
          </p:nvPr>
        </p:nvSpPr>
        <p:spPr>
          <a:xfrm>
            <a:off x="483012" y="84460"/>
            <a:ext cx="4747117" cy="1143000"/>
          </a:xfrm>
        </p:spPr>
        <p:txBody>
          <a:bodyPr>
            <a:noAutofit/>
          </a:bodyPr>
          <a:lstStyle/>
          <a:p>
            <a:r>
              <a:rPr lang="pt-PT" sz="4800" b="1" dirty="0">
                <a:solidFill>
                  <a:schemeClr val="accent3"/>
                </a:solidFill>
                <a:latin typeface="primeiro ciclo" panose="02000500000000000000" pitchFamily="2" charset="0"/>
              </a:rPr>
              <a:t>In </a:t>
            </a:r>
            <a:r>
              <a:rPr lang="pt-PT" sz="4800" b="1" dirty="0" err="1">
                <a:solidFill>
                  <a:schemeClr val="accent3"/>
                </a:solidFill>
                <a:latin typeface="primeiro ciclo" panose="02000500000000000000" pitchFamily="2" charset="0"/>
              </a:rPr>
              <a:t>the</a:t>
            </a:r>
            <a:r>
              <a:rPr lang="pt-PT" sz="4800" b="1" dirty="0">
                <a:solidFill>
                  <a:schemeClr val="accent3"/>
                </a:solidFill>
                <a:latin typeface="primeiro ciclo" panose="02000500000000000000" pitchFamily="2" charset="0"/>
              </a:rPr>
              <a:t> </a:t>
            </a:r>
            <a:r>
              <a:rPr lang="pt-PT" sz="4800" b="1" dirty="0" err="1">
                <a:solidFill>
                  <a:schemeClr val="accent3"/>
                </a:solidFill>
                <a:latin typeface="primeiro ciclo" panose="02000500000000000000" pitchFamily="2" charset="0"/>
              </a:rPr>
              <a:t>water</a:t>
            </a:r>
            <a:endParaRPr lang="pt-PT" sz="4800" b="1" dirty="0">
              <a:solidFill>
                <a:schemeClr val="accent3"/>
              </a:solidFill>
              <a:latin typeface="primeiro ciclo" panose="02000500000000000000" pitchFamily="2" charset="0"/>
            </a:endParaRPr>
          </a:p>
        </p:txBody>
      </p:sp>
    </p:spTree>
    <p:extLst>
      <p:ext uri="{BB962C8B-B14F-4D97-AF65-F5344CB8AC3E}">
        <p14:creationId xmlns:p14="http://schemas.microsoft.com/office/powerpoint/2010/main" val="1177217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aisagem-de-um-lago-cercado-por-montanhas_23-2148215191"/>
          <p:cNvPicPr>
            <a:picLocks noChangeAspect="1" noChangeArrowheads="1"/>
          </p:cNvPicPr>
          <p:nvPr/>
        </p:nvPicPr>
        <p:blipFill>
          <a:blip r:embed="rId2" cstate="print"/>
          <a:srcRect/>
          <a:stretch>
            <a:fillRect/>
          </a:stretch>
        </p:blipFill>
        <p:spPr bwMode="auto">
          <a:xfrm>
            <a:off x="6305550" y="3996856"/>
            <a:ext cx="2838450" cy="1897062"/>
          </a:xfrm>
          <a:prstGeom prst="rect">
            <a:avLst/>
          </a:prstGeom>
          <a:noFill/>
          <a:ln w="9525">
            <a:noFill/>
            <a:miter lim="800000"/>
            <a:headEnd/>
            <a:tailEnd/>
          </a:ln>
        </p:spPr>
      </p:pic>
      <p:pic>
        <p:nvPicPr>
          <p:cNvPr id="3076" name="Picture 4" descr="visao-panoramica-da-natureza_23-2148926922"/>
          <p:cNvPicPr>
            <a:picLocks noChangeAspect="1" noChangeArrowheads="1"/>
          </p:cNvPicPr>
          <p:nvPr/>
        </p:nvPicPr>
        <p:blipFill>
          <a:blip r:embed="rId3" cstate="print"/>
          <a:srcRect/>
          <a:stretch>
            <a:fillRect/>
          </a:stretch>
        </p:blipFill>
        <p:spPr bwMode="auto">
          <a:xfrm>
            <a:off x="7408514" y="0"/>
            <a:ext cx="1774825" cy="2674937"/>
          </a:xfrm>
          <a:prstGeom prst="rect">
            <a:avLst/>
          </a:prstGeom>
          <a:noFill/>
          <a:ln w="9525">
            <a:noFill/>
            <a:miter lim="800000"/>
            <a:headEnd/>
            <a:tailEnd/>
          </a:ln>
        </p:spPr>
      </p:pic>
      <p:pic>
        <p:nvPicPr>
          <p:cNvPr id="3077" name="Imagem 3" descr="IMG_256"/>
          <p:cNvPicPr>
            <a:picLocks noChangeAspect="1" noChangeArrowheads="1"/>
          </p:cNvPicPr>
          <p:nvPr/>
        </p:nvPicPr>
        <p:blipFill>
          <a:blip r:embed="rId4" cstate="print"/>
          <a:srcRect/>
          <a:stretch>
            <a:fillRect/>
          </a:stretch>
        </p:blipFill>
        <p:spPr bwMode="auto">
          <a:xfrm>
            <a:off x="107719" y="4115523"/>
            <a:ext cx="3168351" cy="2380649"/>
          </a:xfrm>
          <a:prstGeom prst="rect">
            <a:avLst/>
          </a:prstGeom>
          <a:noFill/>
          <a:ln w="9525">
            <a:noFill/>
            <a:miter lim="800000"/>
            <a:headEnd/>
            <a:tailEnd/>
          </a:ln>
        </p:spPr>
      </p:pic>
      <p:pic>
        <p:nvPicPr>
          <p:cNvPr id="4100" name="Picture 4" descr="Sinal de alerta de proibição de banho">
            <a:extLst>
              <a:ext uri="{FF2B5EF4-FFF2-40B4-BE49-F238E27FC236}">
                <a16:creationId xmlns:a16="http://schemas.microsoft.com/office/drawing/2014/main" id="{78CC608A-4725-FFD2-89CB-A3D0C09E10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3984" y="3319914"/>
            <a:ext cx="3168352" cy="213585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lose-up de um sinal de trânsito na praia">
            <a:extLst>
              <a:ext uri="{FF2B5EF4-FFF2-40B4-BE49-F238E27FC236}">
                <a16:creationId xmlns:a16="http://schemas.microsoft.com/office/drawing/2014/main" id="{D63BE1D3-B689-56FD-E47A-CD9D9621C22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655564"/>
            <a:ext cx="2674938" cy="267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Imagem 2" descr="Close-up de texto no mar contra o céu">
            <a:extLst>
              <a:ext uri="{FF2B5EF4-FFF2-40B4-BE49-F238E27FC236}">
                <a16:creationId xmlns:a16="http://schemas.microsoft.com/office/drawing/2014/main" id="{56E4E8F0-4444-5EFD-BE44-33FB3DBDD1E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0420" y="759104"/>
            <a:ext cx="2563591" cy="3413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onjunto de cheques e círculos cruzados desenhados à mão">
            <a:extLst>
              <a:ext uri="{FF2B5EF4-FFF2-40B4-BE49-F238E27FC236}">
                <a16:creationId xmlns:a16="http://schemas.microsoft.com/office/drawing/2014/main" id="{032B6B2F-1FCC-A987-6B5D-B9617431B71C}"/>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51694" t="5949" r="2415" b="51694"/>
          <a:stretch/>
        </p:blipFill>
        <p:spPr bwMode="auto">
          <a:xfrm>
            <a:off x="1707618" y="3289122"/>
            <a:ext cx="990089" cy="91384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4">
            <a:extLst>
              <a:ext uri="{FF2B5EF4-FFF2-40B4-BE49-F238E27FC236}">
                <a16:creationId xmlns:a16="http://schemas.microsoft.com/office/drawing/2014/main" id="{C34E65C7-9D9A-7D2E-B84F-0DFB154B7BEE}"/>
              </a:ext>
            </a:extLst>
          </p:cNvPr>
          <p:cNvSpPr>
            <a:spLocks noChangeArrowheads="1"/>
          </p:cNvSpPr>
          <p:nvPr/>
        </p:nvSpPr>
        <p:spPr bwMode="auto">
          <a:xfrm>
            <a:off x="1657111" y="6450317"/>
            <a:ext cx="59626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pt-PT" sz="1100" b="0"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altLang="pt-PT" sz="1200" b="0" i="0" u="none" strike="noStrike" cap="none" normalizeH="0" baseline="0" dirty="0" err="1">
                <a:ln>
                  <a:noFill/>
                </a:ln>
                <a:effectLst/>
                <a:latin typeface="Calibri" panose="020F0502020204030204" pitchFamily="34" charset="0"/>
                <a:ea typeface="Calibri" panose="020F0502020204030204" pitchFamily="34" charset="0"/>
                <a:cs typeface="Times New Roman" panose="02020603050405020304" pitchFamily="18" charset="0"/>
              </a:rPr>
              <a:t>SENPower</a:t>
            </a:r>
            <a:r>
              <a:rPr kumimoji="0" lang="en-GB" altLang="pt-PT" sz="1200" b="0"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 project 2022-1-BG01-KA220-SCH-00085065</a:t>
            </a:r>
            <a:endParaRPr kumimoji="0" lang="en-GB" altLang="pt-PT" sz="1200" b="0" i="0" u="none" strike="noStrike" cap="none" normalizeH="0" baseline="0" dirty="0">
              <a:ln>
                <a:noFill/>
              </a:ln>
              <a:effectLst/>
              <a:latin typeface="Arial" panose="020B0604020202020204" pitchFamily="34" charset="0"/>
            </a:endParaRPr>
          </a:p>
        </p:txBody>
      </p:sp>
      <p:pic>
        <p:nvPicPr>
          <p:cNvPr id="3" name="Imagem 1936424287">
            <a:extLst>
              <a:ext uri="{FF2B5EF4-FFF2-40B4-BE49-F238E27FC236}">
                <a16:creationId xmlns:a16="http://schemas.microsoft.com/office/drawing/2014/main" id="{DD22F586-59F0-4CFC-1703-AB76AEAFBDE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080" y="6049884"/>
            <a:ext cx="1079551" cy="750738"/>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m 1228640194">
            <a:extLst>
              <a:ext uri="{FF2B5EF4-FFF2-40B4-BE49-F238E27FC236}">
                <a16:creationId xmlns:a16="http://schemas.microsoft.com/office/drawing/2014/main" id="{8FE4B7A7-B628-050E-4EBE-AB60711328D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957085" y="6425253"/>
            <a:ext cx="2186915" cy="458377"/>
          </a:xfrm>
          <a:prstGeom prst="rect">
            <a:avLst/>
          </a:prstGeom>
          <a:noFill/>
          <a:extLst>
            <a:ext uri="{909E8E84-426E-40DD-AFC4-6F175D3DCCD1}">
              <a14:hiddenFill xmlns:a14="http://schemas.microsoft.com/office/drawing/2010/main">
                <a:solidFill>
                  <a:srgbClr val="FFFFFF"/>
                </a:solidFill>
              </a14:hiddenFill>
            </a:ext>
          </a:extLst>
        </p:spPr>
      </p:pic>
      <p:sp>
        <p:nvSpPr>
          <p:cNvPr id="9" name="Título 1">
            <a:extLst>
              <a:ext uri="{FF2B5EF4-FFF2-40B4-BE49-F238E27FC236}">
                <a16:creationId xmlns:a16="http://schemas.microsoft.com/office/drawing/2014/main" id="{9CABE40E-61CD-BD41-E22E-32043D805C62}"/>
              </a:ext>
            </a:extLst>
          </p:cNvPr>
          <p:cNvSpPr>
            <a:spLocks noGrp="1"/>
          </p:cNvSpPr>
          <p:nvPr>
            <p:ph type="title"/>
          </p:nvPr>
        </p:nvSpPr>
        <p:spPr>
          <a:xfrm>
            <a:off x="324148" y="4357"/>
            <a:ext cx="4747117" cy="1143000"/>
          </a:xfrm>
        </p:spPr>
        <p:txBody>
          <a:bodyPr>
            <a:noAutofit/>
          </a:bodyPr>
          <a:lstStyle/>
          <a:p>
            <a:r>
              <a:rPr lang="pt-PT" sz="4800" b="1" dirty="0">
                <a:solidFill>
                  <a:schemeClr val="accent3"/>
                </a:solidFill>
                <a:latin typeface="primeiro ciclo" panose="02000500000000000000" pitchFamily="2" charset="0"/>
              </a:rPr>
              <a:t>In </a:t>
            </a:r>
            <a:r>
              <a:rPr lang="pt-PT" sz="4800" b="1" dirty="0" err="1">
                <a:solidFill>
                  <a:schemeClr val="accent3"/>
                </a:solidFill>
                <a:latin typeface="primeiro ciclo" panose="02000500000000000000" pitchFamily="2" charset="0"/>
              </a:rPr>
              <a:t>the</a:t>
            </a:r>
            <a:r>
              <a:rPr lang="pt-PT" sz="4800" b="1" dirty="0">
                <a:solidFill>
                  <a:schemeClr val="accent3"/>
                </a:solidFill>
                <a:latin typeface="primeiro ciclo" panose="02000500000000000000" pitchFamily="2" charset="0"/>
              </a:rPr>
              <a:t> </a:t>
            </a:r>
            <a:r>
              <a:rPr lang="pt-PT" sz="4800" b="1" dirty="0" err="1">
                <a:solidFill>
                  <a:schemeClr val="accent3"/>
                </a:solidFill>
                <a:latin typeface="primeiro ciclo" panose="02000500000000000000" pitchFamily="2" charset="0"/>
              </a:rPr>
              <a:t>water</a:t>
            </a:r>
            <a:endParaRPr lang="pt-PT" sz="4800" b="1" dirty="0">
              <a:solidFill>
                <a:schemeClr val="accent3"/>
              </a:solidFill>
              <a:latin typeface="primeiro ciclo" panose="02000500000000000000" pitchFamily="2" charset="0"/>
            </a:endParaRPr>
          </a:p>
        </p:txBody>
      </p:sp>
    </p:spTree>
    <p:extLst>
      <p:ext uri="{BB962C8B-B14F-4D97-AF65-F5344CB8AC3E}">
        <p14:creationId xmlns:p14="http://schemas.microsoft.com/office/powerpoint/2010/main" val="4069010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4289" y="179435"/>
            <a:ext cx="1564603" cy="108494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8923" y="4113433"/>
            <a:ext cx="1017659" cy="53664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665" y="4215181"/>
            <a:ext cx="637776" cy="393921"/>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27834" y="4194886"/>
            <a:ext cx="1309718" cy="56071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74035" y="4229609"/>
            <a:ext cx="1150916" cy="339437"/>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37418" y="4113433"/>
            <a:ext cx="923925" cy="685800"/>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17273" y="4891594"/>
            <a:ext cx="2020183" cy="423825"/>
          </a:xfrm>
          <a:prstGeom prst="rect">
            <a:avLst/>
          </a:prstGeom>
        </p:spPr>
      </p:pic>
      <p:sp>
        <p:nvSpPr>
          <p:cNvPr id="12" name="TextBox 11"/>
          <p:cNvSpPr txBox="1"/>
          <p:nvPr/>
        </p:nvSpPr>
        <p:spPr>
          <a:xfrm>
            <a:off x="2897293" y="1515577"/>
            <a:ext cx="2880519" cy="438582"/>
          </a:xfrm>
          <a:prstGeom prst="rect">
            <a:avLst/>
          </a:prstGeom>
          <a:noFill/>
        </p:spPr>
        <p:txBody>
          <a:bodyPr wrap="square" rtlCol="0">
            <a:spAutoFit/>
          </a:bodyPr>
          <a:lstStyle/>
          <a:p>
            <a:r>
              <a:rPr lang="en-US" sz="900" cap="small" dirty="0">
                <a:solidFill>
                  <a:schemeClr val="accent2">
                    <a:lumMod val="75000"/>
                  </a:schemeClr>
                </a:solidFill>
              </a:rPr>
              <a:t>2022-1-BG01-KA220-SCH-000085065</a:t>
            </a:r>
            <a:endParaRPr lang="en-GB" sz="900" dirty="0">
              <a:solidFill>
                <a:schemeClr val="accent2">
                  <a:lumMod val="75000"/>
                </a:schemeClr>
              </a:solidFill>
            </a:endParaRPr>
          </a:p>
          <a:p>
            <a:r>
              <a:rPr lang="en-GB" sz="1350" dirty="0"/>
              <a:t> </a:t>
            </a:r>
          </a:p>
        </p:txBody>
      </p:sp>
      <p:sp>
        <p:nvSpPr>
          <p:cNvPr id="13" name="TextBox 12"/>
          <p:cNvSpPr txBox="1"/>
          <p:nvPr/>
        </p:nvSpPr>
        <p:spPr>
          <a:xfrm>
            <a:off x="1979712" y="2458572"/>
            <a:ext cx="4227802" cy="1338828"/>
          </a:xfrm>
          <a:prstGeom prst="rect">
            <a:avLst/>
          </a:prstGeom>
          <a:noFill/>
        </p:spPr>
        <p:txBody>
          <a:bodyPr wrap="square" rtlCol="0">
            <a:spAutoFit/>
          </a:bodyPr>
          <a:lstStyle/>
          <a:p>
            <a:r>
              <a:rPr lang="en-GB" sz="1350" dirty="0">
                <a:solidFill>
                  <a:schemeClr val="accent2">
                    <a:lumMod val="60000"/>
                    <a:lumOff val="40000"/>
                  </a:schemeClr>
                </a:solidFill>
              </a:rPr>
              <a:t>Subject: </a:t>
            </a:r>
            <a:r>
              <a:rPr lang="en-GB" sz="1350" b="1" dirty="0">
                <a:solidFill>
                  <a:srgbClr val="0070C0"/>
                </a:solidFill>
              </a:rPr>
              <a:t>Natural Science</a:t>
            </a:r>
          </a:p>
          <a:p>
            <a:r>
              <a:rPr lang="en-GB" sz="1350" dirty="0">
                <a:solidFill>
                  <a:schemeClr val="accent2">
                    <a:lumMod val="60000"/>
                    <a:lumOff val="40000"/>
                  </a:schemeClr>
                </a:solidFill>
              </a:rPr>
              <a:t>Age of students:</a:t>
            </a:r>
            <a:r>
              <a:rPr lang="en-GB" sz="1350" dirty="0"/>
              <a:t> </a:t>
            </a:r>
            <a:r>
              <a:rPr lang="en-GB" sz="1350" b="1" dirty="0">
                <a:solidFill>
                  <a:srgbClr val="0070C0"/>
                </a:solidFill>
              </a:rPr>
              <a:t>6 – 7  years old</a:t>
            </a:r>
          </a:p>
          <a:p>
            <a:r>
              <a:rPr lang="en-GB" sz="1350" dirty="0">
                <a:solidFill>
                  <a:schemeClr val="accent2">
                    <a:lumMod val="60000"/>
                    <a:lumOff val="40000"/>
                  </a:schemeClr>
                </a:solidFill>
              </a:rPr>
              <a:t>Topic:</a:t>
            </a:r>
            <a:r>
              <a:rPr lang="en-GB" sz="1350" dirty="0">
                <a:solidFill>
                  <a:srgbClr val="0070C0"/>
                </a:solidFill>
              </a:rPr>
              <a:t> </a:t>
            </a:r>
            <a:r>
              <a:rPr lang="en-GB" sz="1350" b="1" dirty="0">
                <a:solidFill>
                  <a:srgbClr val="0070C0"/>
                </a:solidFill>
              </a:rPr>
              <a:t>Nature</a:t>
            </a:r>
          </a:p>
          <a:p>
            <a:r>
              <a:rPr lang="en-GB" sz="1350" dirty="0">
                <a:solidFill>
                  <a:schemeClr val="accent2">
                    <a:lumMod val="60000"/>
                    <a:lumOff val="40000"/>
                  </a:schemeClr>
                </a:solidFill>
              </a:rPr>
              <a:t>Resource Title: </a:t>
            </a:r>
            <a:r>
              <a:rPr lang="en-GB" sz="1350" b="1" dirty="0">
                <a:solidFill>
                  <a:srgbClr val="0070C0"/>
                </a:solidFill>
              </a:rPr>
              <a:t>Body </a:t>
            </a:r>
            <a:r>
              <a:rPr lang="en-GB" sz="1350" b="1" dirty="0" err="1">
                <a:solidFill>
                  <a:srgbClr val="0070C0"/>
                </a:solidFill>
              </a:rPr>
              <a:t>Securuty</a:t>
            </a:r>
            <a:endParaRPr lang="en-GB" sz="1350" b="1" dirty="0">
              <a:solidFill>
                <a:srgbClr val="0070C0"/>
              </a:solidFill>
            </a:endParaRPr>
          </a:p>
          <a:p>
            <a:r>
              <a:rPr lang="en-GB" sz="1350" b="1" dirty="0">
                <a:solidFill>
                  <a:schemeClr val="accent2">
                    <a:lumMod val="60000"/>
                    <a:lumOff val="40000"/>
                  </a:schemeClr>
                </a:solidFill>
              </a:rPr>
              <a:t>Credits:</a:t>
            </a:r>
            <a:r>
              <a:rPr lang="en-GB" sz="1350" b="1" dirty="0">
                <a:solidFill>
                  <a:srgbClr val="0070C0"/>
                </a:solidFill>
              </a:rPr>
              <a:t> AECE – Escola </a:t>
            </a:r>
            <a:r>
              <a:rPr lang="en-GB" sz="1350" b="1" dirty="0" err="1">
                <a:solidFill>
                  <a:srgbClr val="0070C0"/>
                </a:solidFill>
              </a:rPr>
              <a:t>Básica</a:t>
            </a:r>
            <a:r>
              <a:rPr lang="en-GB" sz="1350" b="1" dirty="0">
                <a:solidFill>
                  <a:srgbClr val="0070C0"/>
                </a:solidFill>
              </a:rPr>
              <a:t> da Zona Verde </a:t>
            </a:r>
          </a:p>
          <a:p>
            <a:endParaRPr lang="en-GB" sz="1350" dirty="0"/>
          </a:p>
        </p:txBody>
      </p:sp>
      <p:sp>
        <p:nvSpPr>
          <p:cNvPr id="14" name="TextBox 13"/>
          <p:cNvSpPr txBox="1"/>
          <p:nvPr/>
        </p:nvSpPr>
        <p:spPr>
          <a:xfrm>
            <a:off x="2355739" y="5688756"/>
            <a:ext cx="3422073" cy="219291"/>
          </a:xfrm>
          <a:prstGeom prst="rect">
            <a:avLst/>
          </a:prstGeom>
          <a:noFill/>
        </p:spPr>
        <p:txBody>
          <a:bodyPr wrap="square" rtlCol="0">
            <a:spAutoFit/>
          </a:bodyPr>
          <a:lstStyle/>
          <a:p>
            <a:pPr algn="ctr"/>
            <a:r>
              <a:rPr lang="en-GB" sz="825" dirty="0"/>
              <a:t>All media are within the EU intellectual property law.</a:t>
            </a:r>
          </a:p>
        </p:txBody>
      </p:sp>
      <p:sp>
        <p:nvSpPr>
          <p:cNvPr id="15" name="TextBox 14"/>
          <p:cNvSpPr txBox="1"/>
          <p:nvPr/>
        </p:nvSpPr>
        <p:spPr>
          <a:xfrm>
            <a:off x="379593" y="6146620"/>
            <a:ext cx="8384813" cy="346249"/>
          </a:xfrm>
          <a:prstGeom prst="rect">
            <a:avLst/>
          </a:prstGeom>
          <a:noFill/>
        </p:spPr>
        <p:txBody>
          <a:bodyPr wrap="square" rtlCol="0">
            <a:spAutoFit/>
          </a:bodyPr>
          <a:lstStyle/>
          <a:p>
            <a:pPr algn="ctr"/>
            <a:r>
              <a:rPr lang="en-GB" sz="825" dirty="0"/>
              <a:t>The European Commission’s support for this publication does not constitute an endorsement of the contents, which reflect the views only of the authors, and the Commission cannot be held responsible for any use which may be made of the information contained herein.</a:t>
            </a:r>
          </a:p>
        </p:txBody>
      </p:sp>
    </p:spTree>
    <p:extLst>
      <p:ext uri="{BB962C8B-B14F-4D97-AF65-F5344CB8AC3E}">
        <p14:creationId xmlns:p14="http://schemas.microsoft.com/office/powerpoint/2010/main" val="596058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8" y="68534"/>
            <a:ext cx="2063080" cy="1920306"/>
          </a:xfrm>
        </p:spPr>
        <p:txBody>
          <a:bodyPr>
            <a:noAutofit/>
          </a:bodyPr>
          <a:lstStyle/>
          <a:p>
            <a:r>
              <a:rPr lang="pt-PT" sz="4800" b="1" dirty="0" err="1">
                <a:solidFill>
                  <a:schemeClr val="accent3"/>
                </a:solidFill>
                <a:latin typeface="primeiro ciclo" panose="02000500000000000000" pitchFamily="2" charset="0"/>
              </a:rPr>
              <a:t>At</a:t>
            </a:r>
            <a:r>
              <a:rPr lang="pt-PT" sz="4800" b="1" dirty="0">
                <a:solidFill>
                  <a:schemeClr val="accent3"/>
                </a:solidFill>
                <a:latin typeface="primeiro ciclo" panose="02000500000000000000" pitchFamily="2" charset="0"/>
              </a:rPr>
              <a:t> </a:t>
            </a:r>
            <a:r>
              <a:rPr lang="pt-PT" sz="4800" b="1" dirty="0" err="1">
                <a:solidFill>
                  <a:schemeClr val="accent3"/>
                </a:solidFill>
                <a:latin typeface="primeiro ciclo" panose="02000500000000000000" pitchFamily="2" charset="0"/>
              </a:rPr>
              <a:t>home</a:t>
            </a:r>
            <a:endParaRPr lang="pt-PT" sz="4800" b="1" dirty="0">
              <a:solidFill>
                <a:schemeClr val="accent3"/>
              </a:solidFill>
              <a:latin typeface="primeiro ciclo" panose="02000500000000000000" pitchFamily="2" charset="0"/>
            </a:endParaRPr>
          </a:p>
        </p:txBody>
      </p:sp>
      <p:pic>
        <p:nvPicPr>
          <p:cNvPr id="3" name="Picture 2" descr="Mãe ensinando filha menina esperta aprendendo a cozinhar Senhora crianças a cozinhar uma omelete frita com ovo napolitano com salsicha salame affumicato">
            <a:extLst>
              <a:ext uri="{FF2B5EF4-FFF2-40B4-BE49-F238E27FC236}">
                <a16:creationId xmlns:a16="http://schemas.microsoft.com/office/drawing/2014/main" id="{4A3FDC2B-0679-A013-A7DE-1F375E41A8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7111" y="47318"/>
            <a:ext cx="4487840" cy="2525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4" name="Picture 3" descr="Um menino está cozinhando na cozinha">
            <a:extLst>
              <a:ext uri="{FF2B5EF4-FFF2-40B4-BE49-F238E27FC236}">
                <a16:creationId xmlns:a16="http://schemas.microsoft.com/office/drawing/2014/main" id="{F3B4E39A-867B-A5B0-1DDC-4A6A58A2EF7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68022" y="133903"/>
            <a:ext cx="2604440" cy="347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33" name="Picture 9">
            <a:extLst>
              <a:ext uri="{FF2B5EF4-FFF2-40B4-BE49-F238E27FC236}">
                <a16:creationId xmlns:a16="http://schemas.microsoft.com/office/drawing/2014/main" id="{CDBBB23D-72C6-DD92-7A62-73B572DAC4B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4247"/>
          <a:stretch/>
        </p:blipFill>
        <p:spPr bwMode="auto">
          <a:xfrm>
            <a:off x="530090" y="2924944"/>
            <a:ext cx="3512865" cy="295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Conjunto de cheques e círculos cruzados desenhados à mão">
            <a:extLst>
              <a:ext uri="{FF2B5EF4-FFF2-40B4-BE49-F238E27FC236}">
                <a16:creationId xmlns:a16="http://schemas.microsoft.com/office/drawing/2014/main" id="{6A6025FF-30FA-6E43-8BF7-28F97F5CF32F}"/>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321" t="5358" r="51812" b="49959"/>
          <a:stretch/>
        </p:blipFill>
        <p:spPr bwMode="auto">
          <a:xfrm>
            <a:off x="5178662" y="47318"/>
            <a:ext cx="1020845" cy="10398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onjunto de cheques e círculos cruzados desenhados à mão">
            <a:extLst>
              <a:ext uri="{FF2B5EF4-FFF2-40B4-BE49-F238E27FC236}">
                <a16:creationId xmlns:a16="http://schemas.microsoft.com/office/drawing/2014/main" id="{0F3BE92B-2875-040C-2DDE-0A8AB61F2E6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1694" t="5949" r="2415" b="51694"/>
          <a:stretch/>
        </p:blipFill>
        <p:spPr bwMode="auto">
          <a:xfrm>
            <a:off x="6578577" y="2445542"/>
            <a:ext cx="1255269" cy="1158607"/>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Menina sorridente e fofa cozinhando um ferro na panela em casa">
            <a:extLst>
              <a:ext uri="{FF2B5EF4-FFF2-40B4-BE49-F238E27FC236}">
                <a16:creationId xmlns:a16="http://schemas.microsoft.com/office/drawing/2014/main" id="{C69F32AF-40C2-2820-5EA9-B8003F011A5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74500" y="3670068"/>
            <a:ext cx="3512865" cy="273846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onjunto de cheques e círculos cruzados desenhados à mão">
            <a:extLst>
              <a:ext uri="{FF2B5EF4-FFF2-40B4-BE49-F238E27FC236}">
                <a16:creationId xmlns:a16="http://schemas.microsoft.com/office/drawing/2014/main" id="{ECB28669-F57F-5BE5-F31D-B275986A9CE1}"/>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1694" t="5949" r="2415" b="51694"/>
          <a:stretch/>
        </p:blipFill>
        <p:spPr bwMode="auto">
          <a:xfrm>
            <a:off x="6785717" y="3670068"/>
            <a:ext cx="1051666" cy="97068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onjunto de cheques e círculos cruzados desenhados à mão">
            <a:extLst>
              <a:ext uri="{FF2B5EF4-FFF2-40B4-BE49-F238E27FC236}">
                <a16:creationId xmlns:a16="http://schemas.microsoft.com/office/drawing/2014/main" id="{D672F0E5-F35C-0B43-B84A-9D4AD6134817}"/>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51694" t="5949" r="2415" b="51694"/>
          <a:stretch/>
        </p:blipFill>
        <p:spPr bwMode="auto">
          <a:xfrm>
            <a:off x="530090" y="2924944"/>
            <a:ext cx="1017574" cy="93921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F8B473A5-804A-9EB1-9C1C-7EE17B5A3F2F}"/>
              </a:ext>
            </a:extLst>
          </p:cNvPr>
          <p:cNvSpPr>
            <a:spLocks noChangeArrowheads="1"/>
          </p:cNvSpPr>
          <p:nvPr/>
        </p:nvSpPr>
        <p:spPr bwMode="auto">
          <a:xfrm>
            <a:off x="1657111" y="6450317"/>
            <a:ext cx="59626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pt-PT" sz="1100" b="0"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altLang="pt-PT" sz="1200" b="0" i="0" u="none" strike="noStrike" cap="none" normalizeH="0" baseline="0" dirty="0" err="1">
                <a:ln>
                  <a:noFill/>
                </a:ln>
                <a:effectLst/>
                <a:latin typeface="Calibri" panose="020F0502020204030204" pitchFamily="34" charset="0"/>
                <a:ea typeface="Calibri" panose="020F0502020204030204" pitchFamily="34" charset="0"/>
                <a:cs typeface="Times New Roman" panose="02020603050405020304" pitchFamily="18" charset="0"/>
              </a:rPr>
              <a:t>SENPower</a:t>
            </a:r>
            <a:r>
              <a:rPr kumimoji="0" lang="en-GB" altLang="pt-PT" sz="1200" b="0"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 project 2022-1-BG01-KA220-SCH-00085065</a:t>
            </a:r>
            <a:endParaRPr kumimoji="0" lang="en-GB" altLang="pt-PT" sz="1200" b="0" i="0" u="none" strike="noStrike" cap="none" normalizeH="0" baseline="0" dirty="0">
              <a:ln>
                <a:noFill/>
              </a:ln>
              <a:effectLst/>
              <a:latin typeface="Arial" panose="020B0604020202020204" pitchFamily="34" charset="0"/>
            </a:endParaRPr>
          </a:p>
        </p:txBody>
      </p:sp>
      <p:pic>
        <p:nvPicPr>
          <p:cNvPr id="6" name="Imagem 1936424287">
            <a:extLst>
              <a:ext uri="{FF2B5EF4-FFF2-40B4-BE49-F238E27FC236}">
                <a16:creationId xmlns:a16="http://schemas.microsoft.com/office/drawing/2014/main" id="{3AF52F58-795A-7E0A-9871-A923C25A15B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080" y="6049884"/>
            <a:ext cx="1079551" cy="750738"/>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1228640194">
            <a:extLst>
              <a:ext uri="{FF2B5EF4-FFF2-40B4-BE49-F238E27FC236}">
                <a16:creationId xmlns:a16="http://schemas.microsoft.com/office/drawing/2014/main" id="{569E9C88-2116-F056-9619-391B8CF2EB7F}"/>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57085" y="6425253"/>
            <a:ext cx="2186915" cy="4583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35166"/>
            <a:ext cx="1773470" cy="1143000"/>
          </a:xfrm>
        </p:spPr>
        <p:txBody>
          <a:bodyPr>
            <a:normAutofit/>
          </a:bodyPr>
          <a:lstStyle/>
          <a:p>
            <a:r>
              <a:rPr lang="pt-PT" sz="4800" b="1" dirty="0" err="1">
                <a:solidFill>
                  <a:schemeClr val="accent3"/>
                </a:solidFill>
                <a:latin typeface="primeiro ciclo" panose="02000500000000000000" pitchFamily="2" charset="0"/>
              </a:rPr>
              <a:t>At</a:t>
            </a:r>
            <a:r>
              <a:rPr lang="pt-PT" sz="4800" b="1" dirty="0">
                <a:solidFill>
                  <a:schemeClr val="accent3"/>
                </a:solidFill>
                <a:latin typeface="primeiro ciclo" panose="02000500000000000000" pitchFamily="2" charset="0"/>
              </a:rPr>
              <a:t> </a:t>
            </a:r>
            <a:r>
              <a:rPr lang="pt-PT" sz="4800" b="1" dirty="0" err="1">
                <a:solidFill>
                  <a:schemeClr val="accent3"/>
                </a:solidFill>
                <a:latin typeface="primeiro ciclo" panose="02000500000000000000" pitchFamily="2" charset="0"/>
              </a:rPr>
              <a:t>home</a:t>
            </a:r>
            <a:endParaRPr lang="pt-PT" sz="4800" b="1" dirty="0">
              <a:solidFill>
                <a:schemeClr val="accent3"/>
              </a:solidFill>
              <a:latin typeface="primeiro ciclo" panose="02000500000000000000" pitchFamily="2" charset="0"/>
            </a:endParaRPr>
          </a:p>
        </p:txBody>
      </p:sp>
      <p:pic>
        <p:nvPicPr>
          <p:cNvPr id="5" name="Picture 4" descr="Um garotinho com roupas listradas sobe até a tomada da sala">
            <a:extLst>
              <a:ext uri="{FF2B5EF4-FFF2-40B4-BE49-F238E27FC236}">
                <a16:creationId xmlns:a16="http://schemas.microsoft.com/office/drawing/2014/main" id="{DCBBDEEE-57C2-D6BB-4236-6ABF6C832A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54" y="3425628"/>
            <a:ext cx="3646078" cy="2739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29" name="Picture 5" descr="Bebê alto perigo aviso capa tomada placas de parede criança prevenção choque elétrico generativo ai">
            <a:extLst>
              <a:ext uri="{FF2B5EF4-FFF2-40B4-BE49-F238E27FC236}">
                <a16:creationId xmlns:a16="http://schemas.microsoft.com/office/drawing/2014/main" id="{B2751663-0E76-2240-124B-407D94CA4DB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7947" b="7947"/>
          <a:stretch>
            <a:fillRect/>
          </a:stretch>
        </p:blipFill>
        <p:spPr bwMode="auto">
          <a:xfrm>
            <a:off x="5439703" y="1803013"/>
            <a:ext cx="3686980" cy="20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6" name="Picture 6" descr="Bebê afro-americano brincando com tomada e ferro em casa. Criança em perigo">
            <a:extLst>
              <a:ext uri="{FF2B5EF4-FFF2-40B4-BE49-F238E27FC236}">
                <a16:creationId xmlns:a16="http://schemas.microsoft.com/office/drawing/2014/main" id="{E59E9D32-90F5-7D9D-DC62-B3D2419898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8476" y="3869988"/>
            <a:ext cx="3646078" cy="2430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34" name="Picture 10" descr="Vista superior comprimidos com pílulas na mesa">
            <a:extLst>
              <a:ext uri="{FF2B5EF4-FFF2-40B4-BE49-F238E27FC236}">
                <a16:creationId xmlns:a16="http://schemas.microsoft.com/office/drawing/2014/main" id="{648C4040-E94A-556E-AD89-7EC439D48F63}"/>
              </a:ext>
            </a:extLst>
          </p:cNvPr>
          <p:cNvPicPr>
            <a:picLocks noChangeAspect="1" noChangeArrowheads="1"/>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1888908" y="188640"/>
            <a:ext cx="3318404" cy="259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Conjunto de cheques e círculos cruzados desenhados à mão">
            <a:extLst>
              <a:ext uri="{FF2B5EF4-FFF2-40B4-BE49-F238E27FC236}">
                <a16:creationId xmlns:a16="http://schemas.microsoft.com/office/drawing/2014/main" id="{93F832A2-2908-74A0-253A-6770B2A30F5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1694" t="5949" r="2415" b="51694"/>
          <a:stretch/>
        </p:blipFill>
        <p:spPr bwMode="auto">
          <a:xfrm>
            <a:off x="4860032" y="65315"/>
            <a:ext cx="1255269" cy="115860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onjunto de cheques e círculos cruzados desenhados à mão">
            <a:extLst>
              <a:ext uri="{FF2B5EF4-FFF2-40B4-BE49-F238E27FC236}">
                <a16:creationId xmlns:a16="http://schemas.microsoft.com/office/drawing/2014/main" id="{D7DD527E-FDE4-A7DC-B3A3-BA66FF6106E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1694" t="5949" r="2415" b="51694"/>
          <a:stretch/>
        </p:blipFill>
        <p:spPr bwMode="auto">
          <a:xfrm>
            <a:off x="2538744" y="5006697"/>
            <a:ext cx="1255269" cy="115860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onjunto de cheques e círculos cruzados desenhados à mão">
            <a:extLst>
              <a:ext uri="{FF2B5EF4-FFF2-40B4-BE49-F238E27FC236}">
                <a16:creationId xmlns:a16="http://schemas.microsoft.com/office/drawing/2014/main" id="{B15309EC-7CFC-1D48-B10B-4B1E01FFA516}"/>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51694" t="5949" r="2415" b="51694"/>
          <a:stretch/>
        </p:blipFill>
        <p:spPr bwMode="auto">
          <a:xfrm>
            <a:off x="8223485" y="1797025"/>
            <a:ext cx="964878" cy="89057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onjunto de cheques e círculos cruzados desenhados à mão">
            <a:extLst>
              <a:ext uri="{FF2B5EF4-FFF2-40B4-BE49-F238E27FC236}">
                <a16:creationId xmlns:a16="http://schemas.microsoft.com/office/drawing/2014/main" id="{35ACFCF2-0D6F-7985-54FD-B1FF209BFBAB}"/>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51694" t="5949" r="2415" b="51694"/>
          <a:stretch/>
        </p:blipFill>
        <p:spPr bwMode="auto">
          <a:xfrm>
            <a:off x="6767723" y="3827590"/>
            <a:ext cx="1113826" cy="102805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a:extLst>
              <a:ext uri="{FF2B5EF4-FFF2-40B4-BE49-F238E27FC236}">
                <a16:creationId xmlns:a16="http://schemas.microsoft.com/office/drawing/2014/main" id="{1B250A34-1983-443B-09D4-12DE7A3DF080}"/>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17716" r="36865"/>
          <a:stretch/>
        </p:blipFill>
        <p:spPr bwMode="auto">
          <a:xfrm>
            <a:off x="7911251" y="912436"/>
            <a:ext cx="1175174" cy="89057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Estúdio de tiro segurando banner com placa de atenção envenenada">
            <a:extLst>
              <a:ext uri="{FF2B5EF4-FFF2-40B4-BE49-F238E27FC236}">
                <a16:creationId xmlns:a16="http://schemas.microsoft.com/office/drawing/2014/main" id="{9A398A64-5E1C-CC8F-2F48-7BA6299CCF69}"/>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16026" t="7644" r="27628" b="46801"/>
          <a:stretch/>
        </p:blipFill>
        <p:spPr bwMode="auto">
          <a:xfrm>
            <a:off x="571591" y="980728"/>
            <a:ext cx="1297861" cy="153474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4">
            <a:extLst>
              <a:ext uri="{FF2B5EF4-FFF2-40B4-BE49-F238E27FC236}">
                <a16:creationId xmlns:a16="http://schemas.microsoft.com/office/drawing/2014/main" id="{5A7C7B51-67A6-E3F4-EDC3-0022CA3D28AD}"/>
              </a:ext>
            </a:extLst>
          </p:cNvPr>
          <p:cNvSpPr>
            <a:spLocks noChangeArrowheads="1"/>
          </p:cNvSpPr>
          <p:nvPr/>
        </p:nvSpPr>
        <p:spPr bwMode="auto">
          <a:xfrm>
            <a:off x="1657111" y="6450317"/>
            <a:ext cx="59626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pt-PT" sz="1100" b="0"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altLang="pt-PT" sz="1200" b="0" i="0" u="none" strike="noStrike" cap="none" normalizeH="0" baseline="0" dirty="0" err="1">
                <a:ln>
                  <a:noFill/>
                </a:ln>
                <a:effectLst/>
                <a:latin typeface="Calibri" panose="020F0502020204030204" pitchFamily="34" charset="0"/>
                <a:ea typeface="Calibri" panose="020F0502020204030204" pitchFamily="34" charset="0"/>
                <a:cs typeface="Times New Roman" panose="02020603050405020304" pitchFamily="18" charset="0"/>
              </a:rPr>
              <a:t>SENPower</a:t>
            </a:r>
            <a:r>
              <a:rPr kumimoji="0" lang="en-GB" altLang="pt-PT" sz="1200" b="0"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 project 2022-1-BG01-KA220-SCH-00085065</a:t>
            </a:r>
            <a:endParaRPr kumimoji="0" lang="en-GB" altLang="pt-PT" sz="1200" b="0" i="0" u="none" strike="noStrike" cap="none" normalizeH="0" baseline="0" dirty="0">
              <a:ln>
                <a:noFill/>
              </a:ln>
              <a:effectLst/>
              <a:latin typeface="Arial" panose="020B0604020202020204" pitchFamily="34" charset="0"/>
            </a:endParaRPr>
          </a:p>
        </p:txBody>
      </p:sp>
      <p:pic>
        <p:nvPicPr>
          <p:cNvPr id="4" name="Imagem 1936424287">
            <a:extLst>
              <a:ext uri="{FF2B5EF4-FFF2-40B4-BE49-F238E27FC236}">
                <a16:creationId xmlns:a16="http://schemas.microsoft.com/office/drawing/2014/main" id="{D84EDB2A-F4C6-EE84-E444-50EF11BABE6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080" y="6049884"/>
            <a:ext cx="1079551" cy="750738"/>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1228640194">
            <a:extLst>
              <a:ext uri="{FF2B5EF4-FFF2-40B4-BE49-F238E27FC236}">
                <a16:creationId xmlns:a16="http://schemas.microsoft.com/office/drawing/2014/main" id="{E41A8EC0-5F13-6D65-CE28-FA6877D61126}"/>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957085" y="6425253"/>
            <a:ext cx="2186915" cy="458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532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0" y="111241"/>
            <a:ext cx="2843808" cy="841722"/>
          </a:xfrm>
          <a:prstGeom prst="rect">
            <a:avLst/>
          </a:prstGeom>
        </p:spPr>
        <p:txBody>
          <a:bodyPr vert="horz" lIns="91440" tIns="45720" rIns="91440" bIns="45720" rtlCol="0" anchor="ctr">
            <a:normAutofit fontScale="25000" lnSpcReduction="20000"/>
          </a:bodyPr>
          <a:lstStyle/>
          <a:p>
            <a:pPr algn="ctr">
              <a:spcBef>
                <a:spcPct val="0"/>
              </a:spcBef>
            </a:pPr>
            <a:endParaRPr lang="pt-PT" sz="6600" dirty="0"/>
          </a:p>
          <a:p>
            <a:pPr algn="ctr">
              <a:spcBef>
                <a:spcPct val="0"/>
              </a:spcBef>
            </a:pPr>
            <a:r>
              <a:rPr lang="pt-PT" sz="19200" b="1" dirty="0" err="1">
                <a:solidFill>
                  <a:schemeClr val="accent3"/>
                </a:solidFill>
                <a:latin typeface="primeiro ciclo" panose="02000500000000000000" pitchFamily="2" charset="0"/>
                <a:ea typeface="+mj-ea"/>
                <a:cs typeface="+mj-cs"/>
              </a:rPr>
              <a:t>On</a:t>
            </a:r>
            <a:r>
              <a:rPr lang="pt-PT" sz="19200" b="1" dirty="0">
                <a:solidFill>
                  <a:schemeClr val="accent3"/>
                </a:solidFill>
                <a:latin typeface="primeiro ciclo" panose="02000500000000000000" pitchFamily="2" charset="0"/>
                <a:ea typeface="+mj-ea"/>
                <a:cs typeface="+mj-cs"/>
              </a:rPr>
              <a:t> </a:t>
            </a:r>
            <a:r>
              <a:rPr lang="pt-PT" sz="19200" b="1" dirty="0" err="1">
                <a:solidFill>
                  <a:schemeClr val="accent3"/>
                </a:solidFill>
                <a:latin typeface="primeiro ciclo" panose="02000500000000000000" pitchFamily="2" charset="0"/>
                <a:ea typeface="+mj-ea"/>
                <a:cs typeface="+mj-cs"/>
              </a:rPr>
              <a:t>the</a:t>
            </a:r>
            <a:r>
              <a:rPr lang="pt-PT" sz="19200" b="1" dirty="0">
                <a:solidFill>
                  <a:schemeClr val="accent3"/>
                </a:solidFill>
                <a:latin typeface="primeiro ciclo" panose="02000500000000000000" pitchFamily="2" charset="0"/>
                <a:ea typeface="+mj-ea"/>
                <a:cs typeface="+mj-cs"/>
              </a:rPr>
              <a:t> street</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pt-PT" sz="6600" b="1" i="0" u="none" strike="noStrike" kern="1200" cap="none" spc="0" normalizeH="0" baseline="0" noProof="0" dirty="0">
              <a:ln>
                <a:noFill/>
              </a:ln>
              <a:solidFill>
                <a:schemeClr val="tx1"/>
              </a:solidFill>
              <a:effectLst/>
              <a:uLnTx/>
              <a:uFillTx/>
              <a:latin typeface="primeiro ciclo" pitchFamily="2" charset="0"/>
              <a:ea typeface="+mj-ea"/>
              <a:cs typeface="+mj-cs"/>
            </a:endParaRPr>
          </a:p>
        </p:txBody>
      </p:sp>
      <p:pic>
        <p:nvPicPr>
          <p:cNvPr id="2062" name="Picture 14" descr="Mãe e filho atravessam a estrada na passadeira">
            <a:extLst>
              <a:ext uri="{FF2B5EF4-FFF2-40B4-BE49-F238E27FC236}">
                <a16:creationId xmlns:a16="http://schemas.microsoft.com/office/drawing/2014/main" id="{0735B971-DDDD-6ED5-EF8D-8E85B6EF7B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017" t="-3" r="17953" b="3919"/>
          <a:stretch/>
        </p:blipFill>
        <p:spPr bwMode="auto">
          <a:xfrm>
            <a:off x="3438399" y="4269044"/>
            <a:ext cx="1980827" cy="226278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onjunto de cheques e círculos cruzados desenhados à mão">
            <a:extLst>
              <a:ext uri="{FF2B5EF4-FFF2-40B4-BE49-F238E27FC236}">
                <a16:creationId xmlns:a16="http://schemas.microsoft.com/office/drawing/2014/main" id="{FBF9D375-7586-11C7-3F00-874E10D39D6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321" t="5358" r="51812" b="49959"/>
          <a:stretch/>
        </p:blipFill>
        <p:spPr bwMode="auto">
          <a:xfrm>
            <a:off x="4917508" y="4394037"/>
            <a:ext cx="515370" cy="524958"/>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Agrupar 18">
            <a:extLst>
              <a:ext uri="{FF2B5EF4-FFF2-40B4-BE49-F238E27FC236}">
                <a16:creationId xmlns:a16="http://schemas.microsoft.com/office/drawing/2014/main" id="{FA4DA39E-223C-20DC-239B-6113836596BE}"/>
              </a:ext>
            </a:extLst>
          </p:cNvPr>
          <p:cNvGrpSpPr/>
          <p:nvPr/>
        </p:nvGrpSpPr>
        <p:grpSpPr>
          <a:xfrm>
            <a:off x="3155455" y="2424778"/>
            <a:ext cx="3193311" cy="1982400"/>
            <a:chOff x="5484607" y="4339029"/>
            <a:chExt cx="3659393" cy="2472713"/>
          </a:xfrm>
        </p:grpSpPr>
        <p:pic>
          <p:nvPicPr>
            <p:cNvPr id="2052" name="Picture 4" descr="As crianças vão para a escola, estudantes felizes com mochilas escolares e de mãos dadas juntos">
              <a:extLst>
                <a:ext uri="{FF2B5EF4-FFF2-40B4-BE49-F238E27FC236}">
                  <a16:creationId xmlns:a16="http://schemas.microsoft.com/office/drawing/2014/main" id="{4319D532-2E1F-B984-8962-A8177422BB7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4607" y="4339029"/>
              <a:ext cx="3659393" cy="247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4" name="Picture 22" descr="Semáforos para pedestres">
              <a:extLst>
                <a:ext uri="{FF2B5EF4-FFF2-40B4-BE49-F238E27FC236}">
                  <a16:creationId xmlns:a16="http://schemas.microsoft.com/office/drawing/2014/main" id="{D45D7A53-0ADE-D0DF-D320-7BC3F705B3F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84607" y="4339029"/>
              <a:ext cx="1763688" cy="1101601"/>
            </a:xfrm>
            <a:prstGeom prst="rect">
              <a:avLst/>
            </a:prstGeom>
            <a:noFill/>
            <a:extLst>
              <a:ext uri="{909E8E84-426E-40DD-AFC4-6F175D3DCCD1}">
                <a14:hiddenFill xmlns:a14="http://schemas.microsoft.com/office/drawing/2010/main">
                  <a:solidFill>
                    <a:srgbClr val="FFFFFF"/>
                  </a:solidFill>
                </a14:hiddenFill>
              </a:ext>
            </a:extLst>
          </p:spPr>
        </p:pic>
      </p:grpSp>
      <p:pic>
        <p:nvPicPr>
          <p:cNvPr id="2064" name="Picture 16" descr="Criança sentada na estrada em uma faixa de pedestres">
            <a:extLst>
              <a:ext uri="{FF2B5EF4-FFF2-40B4-BE49-F238E27FC236}">
                <a16:creationId xmlns:a16="http://schemas.microsoft.com/office/drawing/2014/main" id="{726F9748-D604-CF29-38F6-34CA633F5EE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4588" y="3963085"/>
            <a:ext cx="2788888" cy="185777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onjunto de cheques e círculos cruzados desenhados à mão">
            <a:extLst>
              <a:ext uri="{FF2B5EF4-FFF2-40B4-BE49-F238E27FC236}">
                <a16:creationId xmlns:a16="http://schemas.microsoft.com/office/drawing/2014/main" id="{A8190913-8F2D-F44E-CB38-F4FF167F0360}"/>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51694" t="5949" r="2415" b="51694"/>
          <a:stretch/>
        </p:blipFill>
        <p:spPr bwMode="auto">
          <a:xfrm>
            <a:off x="8260959" y="4058481"/>
            <a:ext cx="755576" cy="697393"/>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Children walking through the road between cars. Dangerous passage">
            <a:extLst>
              <a:ext uri="{FF2B5EF4-FFF2-40B4-BE49-F238E27FC236}">
                <a16:creationId xmlns:a16="http://schemas.microsoft.com/office/drawing/2014/main" id="{2E52EC8C-2DBE-8B31-C1B6-C33FA9E4D38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4406" y="3539650"/>
            <a:ext cx="2972052" cy="1982400"/>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Children next to a car walking through pedestrian crossing to the school">
            <a:extLst>
              <a:ext uri="{FF2B5EF4-FFF2-40B4-BE49-F238E27FC236}">
                <a16:creationId xmlns:a16="http://schemas.microsoft.com/office/drawing/2014/main" id="{8C8C5D06-43D8-3872-8CB2-AE96AFDCB39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216" y="942208"/>
            <a:ext cx="3077162" cy="205251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onjunto de cheques e círculos cruzados desenhados à mão">
            <a:extLst>
              <a:ext uri="{FF2B5EF4-FFF2-40B4-BE49-F238E27FC236}">
                <a16:creationId xmlns:a16="http://schemas.microsoft.com/office/drawing/2014/main" id="{D4CAC95D-A672-7E96-5A4B-4D0F7DB35492}"/>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4321" t="5358" r="51812" b="49959"/>
          <a:stretch/>
        </p:blipFill>
        <p:spPr bwMode="auto">
          <a:xfrm>
            <a:off x="2294679" y="927904"/>
            <a:ext cx="755576" cy="769633"/>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View from the car on children running on pedestrian crossing">
            <a:extLst>
              <a:ext uri="{FF2B5EF4-FFF2-40B4-BE49-F238E27FC236}">
                <a16:creationId xmlns:a16="http://schemas.microsoft.com/office/drawing/2014/main" id="{8E6F3C40-75ED-C952-2AB9-716D9A366CB6}"/>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161664" y="378936"/>
            <a:ext cx="3077162" cy="205251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onjunto de cheques e círculos cruzados desenhados à mão">
            <a:extLst>
              <a:ext uri="{FF2B5EF4-FFF2-40B4-BE49-F238E27FC236}">
                <a16:creationId xmlns:a16="http://schemas.microsoft.com/office/drawing/2014/main" id="{3FD32A5C-CEDB-D390-4775-273BA931B923}"/>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51694" t="5949" r="2415" b="51694"/>
          <a:stretch/>
        </p:blipFill>
        <p:spPr bwMode="auto">
          <a:xfrm>
            <a:off x="5432878" y="435919"/>
            <a:ext cx="755576" cy="69739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onjunto de cheques e círculos cruzados desenhados à mão">
            <a:extLst>
              <a:ext uri="{FF2B5EF4-FFF2-40B4-BE49-F238E27FC236}">
                <a16:creationId xmlns:a16="http://schemas.microsoft.com/office/drawing/2014/main" id="{6A182F51-A551-7CD3-F8FD-C64A03D9B392}"/>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4321" t="5358" r="51812" b="49959"/>
          <a:stretch/>
        </p:blipFill>
        <p:spPr bwMode="auto">
          <a:xfrm>
            <a:off x="3155455" y="3722924"/>
            <a:ext cx="658855" cy="67111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onjunto de cheques e círculos cruzados desenhados à mão">
            <a:extLst>
              <a:ext uri="{FF2B5EF4-FFF2-40B4-BE49-F238E27FC236}">
                <a16:creationId xmlns:a16="http://schemas.microsoft.com/office/drawing/2014/main" id="{99E5A187-032B-2053-2577-71432E52D4E9}"/>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4321" t="5358" r="51812" b="49959"/>
          <a:stretch/>
        </p:blipFill>
        <p:spPr bwMode="auto">
          <a:xfrm>
            <a:off x="2340882" y="4751034"/>
            <a:ext cx="755576" cy="769633"/>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Car in front of children on pedestrian crossing walking from the school and looking at their smartphones">
            <a:extLst>
              <a:ext uri="{FF2B5EF4-FFF2-40B4-BE49-F238E27FC236}">
                <a16:creationId xmlns:a16="http://schemas.microsoft.com/office/drawing/2014/main" id="{252FEDE7-EDC4-117E-6EC0-5FB11DB6F932}"/>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282989" y="2137732"/>
            <a:ext cx="2736605" cy="182535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onjunto de cheques e círculos cruzados desenhados à mão">
            <a:extLst>
              <a:ext uri="{FF2B5EF4-FFF2-40B4-BE49-F238E27FC236}">
                <a16:creationId xmlns:a16="http://schemas.microsoft.com/office/drawing/2014/main" id="{5860B0C6-2E0B-CCB9-C34F-5C259E569E62}"/>
              </a:ext>
            </a:extLst>
          </p:cNvPr>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51694" t="5949" r="2415" b="51694"/>
          <a:stretch/>
        </p:blipFill>
        <p:spPr bwMode="auto">
          <a:xfrm>
            <a:off x="8342761" y="2137732"/>
            <a:ext cx="670715" cy="619066"/>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descr="Feche acima do modelo de carros pequenos na estrada, concepção de tráfego.">
            <a:extLst>
              <a:ext uri="{FF2B5EF4-FFF2-40B4-BE49-F238E27FC236}">
                <a16:creationId xmlns:a16="http://schemas.microsoft.com/office/drawing/2014/main" id="{ADFCA9C2-1452-1381-32D7-766B2023C157}"/>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651719" y="347110"/>
            <a:ext cx="2081801" cy="138343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onjunto de cheques e círculos cruzados desenhados à mão">
            <a:extLst>
              <a:ext uri="{FF2B5EF4-FFF2-40B4-BE49-F238E27FC236}">
                <a16:creationId xmlns:a16="http://schemas.microsoft.com/office/drawing/2014/main" id="{5CA8657B-D942-E3F0-BD0E-F646B7707C40}"/>
              </a:ext>
            </a:extLst>
          </p:cNvPr>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4321" t="5358" r="51812" b="49959"/>
          <a:stretch/>
        </p:blipFill>
        <p:spPr bwMode="auto">
          <a:xfrm>
            <a:off x="8145371" y="378936"/>
            <a:ext cx="605649" cy="61691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4">
            <a:extLst>
              <a:ext uri="{FF2B5EF4-FFF2-40B4-BE49-F238E27FC236}">
                <a16:creationId xmlns:a16="http://schemas.microsoft.com/office/drawing/2014/main" id="{7B70389E-8F28-B45B-F113-07C746C216DE}"/>
              </a:ext>
            </a:extLst>
          </p:cNvPr>
          <p:cNvSpPr>
            <a:spLocks noChangeArrowheads="1"/>
          </p:cNvSpPr>
          <p:nvPr/>
        </p:nvSpPr>
        <p:spPr bwMode="auto">
          <a:xfrm>
            <a:off x="1657111" y="6450317"/>
            <a:ext cx="59626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pt-PT" sz="1100" b="0"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altLang="pt-PT" sz="1200" b="0" i="0" u="none" strike="noStrike" cap="none" normalizeH="0" baseline="0" dirty="0" err="1">
                <a:ln>
                  <a:noFill/>
                </a:ln>
                <a:effectLst/>
                <a:latin typeface="Calibri" panose="020F0502020204030204" pitchFamily="34" charset="0"/>
                <a:ea typeface="Calibri" panose="020F0502020204030204" pitchFamily="34" charset="0"/>
                <a:cs typeface="Times New Roman" panose="02020603050405020304" pitchFamily="18" charset="0"/>
              </a:rPr>
              <a:t>SENPower</a:t>
            </a:r>
            <a:r>
              <a:rPr kumimoji="0" lang="en-GB" altLang="pt-PT" sz="1200" b="0"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 project 2022-1-BG01-KA220-SCH-00085065</a:t>
            </a:r>
            <a:endParaRPr kumimoji="0" lang="en-GB" altLang="pt-PT" sz="1200" b="0" i="0" u="none" strike="noStrike" cap="none" normalizeH="0" baseline="0" dirty="0">
              <a:ln>
                <a:noFill/>
              </a:ln>
              <a:effectLst/>
              <a:latin typeface="Arial" panose="020B0604020202020204" pitchFamily="34" charset="0"/>
            </a:endParaRPr>
          </a:p>
        </p:txBody>
      </p:sp>
      <p:pic>
        <p:nvPicPr>
          <p:cNvPr id="3" name="Imagem 1936424287">
            <a:extLst>
              <a:ext uri="{FF2B5EF4-FFF2-40B4-BE49-F238E27FC236}">
                <a16:creationId xmlns:a16="http://schemas.microsoft.com/office/drawing/2014/main" id="{592F1A18-338B-5C16-DEBB-E77C4C852DFB}"/>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1080" y="6049884"/>
            <a:ext cx="1079551" cy="750738"/>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m 1228640194">
            <a:extLst>
              <a:ext uri="{FF2B5EF4-FFF2-40B4-BE49-F238E27FC236}">
                <a16:creationId xmlns:a16="http://schemas.microsoft.com/office/drawing/2014/main" id="{2888836A-AEAF-7C32-D232-75C711DC10EB}"/>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957085" y="6425253"/>
            <a:ext cx="2186915" cy="458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1559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Imagem 13" descr="IMG_256"/>
          <p:cNvPicPr>
            <a:picLocks noChangeAspect="1" noChangeArrowheads="1"/>
          </p:cNvPicPr>
          <p:nvPr/>
        </p:nvPicPr>
        <p:blipFill>
          <a:blip r:embed="rId3" cstate="print"/>
          <a:srcRect/>
          <a:stretch>
            <a:fillRect/>
          </a:stretch>
        </p:blipFill>
        <p:spPr bwMode="auto">
          <a:xfrm>
            <a:off x="1046450" y="3075211"/>
            <a:ext cx="2016224" cy="3025609"/>
          </a:xfrm>
          <a:prstGeom prst="rect">
            <a:avLst/>
          </a:prstGeom>
          <a:noFill/>
          <a:ln w="9525">
            <a:noFill/>
            <a:miter lim="800000"/>
            <a:headEnd/>
            <a:tailEnd/>
          </a:ln>
        </p:spPr>
      </p:pic>
      <p:pic>
        <p:nvPicPr>
          <p:cNvPr id="5" name="Picture 5" descr="Vista lateral crianças brincando no parque">
            <a:extLst>
              <a:ext uri="{FF2B5EF4-FFF2-40B4-BE49-F238E27FC236}">
                <a16:creationId xmlns:a16="http://schemas.microsoft.com/office/drawing/2014/main" id="{7199AE03-29DB-1535-CB79-65F2DC8746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4358" y="1173757"/>
            <a:ext cx="3241386" cy="2159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7" name="Picture 4" descr="Mulher sorridente com sua filha andando de bicicleta">
            <a:extLst>
              <a:ext uri="{FF2B5EF4-FFF2-40B4-BE49-F238E27FC236}">
                <a16:creationId xmlns:a16="http://schemas.microsoft.com/office/drawing/2014/main" id="{B45D4997-B17A-7C29-6EAE-2A58FA9E27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3202" y="537265"/>
            <a:ext cx="2177830" cy="32693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Uma família pedalando junta em uma área pitoresca sem carros">
            <a:extLst>
              <a:ext uri="{FF2B5EF4-FFF2-40B4-BE49-F238E27FC236}">
                <a16:creationId xmlns:a16="http://schemas.microsoft.com/office/drawing/2014/main" id="{3B8556EF-06D0-ACF6-E03E-28CF52AA703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868" y="187906"/>
            <a:ext cx="2016224" cy="3026754"/>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Garota de capacete aprende a andar de bicicleta de quatro rodas">
            <a:extLst>
              <a:ext uri="{FF2B5EF4-FFF2-40B4-BE49-F238E27FC236}">
                <a16:creationId xmlns:a16="http://schemas.microsoft.com/office/drawing/2014/main" id="{C05DB2E9-7A3B-0CE0-05D8-7353C731FB5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64088" y="3860576"/>
            <a:ext cx="3407595" cy="242233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onjunto de cheques e círculos cruzados desenhados à mão">
            <a:extLst>
              <a:ext uri="{FF2B5EF4-FFF2-40B4-BE49-F238E27FC236}">
                <a16:creationId xmlns:a16="http://schemas.microsoft.com/office/drawing/2014/main" id="{2D9A9481-3A1A-AB9C-72EE-B273633289C2}"/>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4321" t="5358" r="51812" b="49959"/>
          <a:stretch/>
        </p:blipFill>
        <p:spPr bwMode="auto">
          <a:xfrm>
            <a:off x="1960500" y="2549278"/>
            <a:ext cx="677835" cy="69044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onjunto de cheques e círculos cruzados desenhados à mão">
            <a:extLst>
              <a:ext uri="{FF2B5EF4-FFF2-40B4-BE49-F238E27FC236}">
                <a16:creationId xmlns:a16="http://schemas.microsoft.com/office/drawing/2014/main" id="{F28CB111-7225-EB95-8976-660DC1EC2656}"/>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4321" t="5358" r="51812" b="49959"/>
          <a:stretch/>
        </p:blipFill>
        <p:spPr bwMode="auto">
          <a:xfrm>
            <a:off x="5074069" y="483311"/>
            <a:ext cx="677835" cy="69044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onjunto de cheques e círculos cruzados desenhados à mão">
            <a:extLst>
              <a:ext uri="{FF2B5EF4-FFF2-40B4-BE49-F238E27FC236}">
                <a16:creationId xmlns:a16="http://schemas.microsoft.com/office/drawing/2014/main" id="{80291885-91E4-58F7-79DA-0C423F58594F}"/>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4321" t="5358" r="51812" b="49959"/>
          <a:stretch/>
        </p:blipFill>
        <p:spPr bwMode="auto">
          <a:xfrm>
            <a:off x="8093848" y="3860576"/>
            <a:ext cx="677835" cy="69044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onjunto de cheques e círculos cruzados desenhados à mão">
            <a:extLst>
              <a:ext uri="{FF2B5EF4-FFF2-40B4-BE49-F238E27FC236}">
                <a16:creationId xmlns:a16="http://schemas.microsoft.com/office/drawing/2014/main" id="{DC7FEB7C-B157-4C43-C20C-0B0217FFA339}"/>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4321" t="5358" r="51812" b="49959"/>
          <a:stretch/>
        </p:blipFill>
        <p:spPr bwMode="auto">
          <a:xfrm>
            <a:off x="8466165" y="1173757"/>
            <a:ext cx="677835" cy="69044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4">
            <a:extLst>
              <a:ext uri="{FF2B5EF4-FFF2-40B4-BE49-F238E27FC236}">
                <a16:creationId xmlns:a16="http://schemas.microsoft.com/office/drawing/2014/main" id="{075E226B-4E76-1963-5480-94B7B66E1E7C}"/>
              </a:ext>
            </a:extLst>
          </p:cNvPr>
          <p:cNvSpPr>
            <a:spLocks noChangeArrowheads="1"/>
          </p:cNvSpPr>
          <p:nvPr/>
        </p:nvSpPr>
        <p:spPr bwMode="auto">
          <a:xfrm>
            <a:off x="1657111" y="6450317"/>
            <a:ext cx="59626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pt-PT" sz="1100" b="0"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altLang="pt-PT" sz="1200" b="0" i="0" u="none" strike="noStrike" cap="none" normalizeH="0" baseline="0" dirty="0" err="1">
                <a:ln>
                  <a:noFill/>
                </a:ln>
                <a:effectLst/>
                <a:latin typeface="Calibri" panose="020F0502020204030204" pitchFamily="34" charset="0"/>
                <a:ea typeface="Calibri" panose="020F0502020204030204" pitchFamily="34" charset="0"/>
                <a:cs typeface="Times New Roman" panose="02020603050405020304" pitchFamily="18" charset="0"/>
              </a:rPr>
              <a:t>SENPower</a:t>
            </a:r>
            <a:r>
              <a:rPr kumimoji="0" lang="en-GB" altLang="pt-PT" sz="1200" b="0"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 project 2022-1-BG01-KA220-SCH-00085065</a:t>
            </a:r>
            <a:endParaRPr kumimoji="0" lang="en-GB" altLang="pt-PT" sz="1200" b="0" i="0" u="none" strike="noStrike" cap="none" normalizeH="0" baseline="0" dirty="0">
              <a:ln>
                <a:noFill/>
              </a:ln>
              <a:effectLst/>
              <a:latin typeface="Arial" panose="020B0604020202020204" pitchFamily="34" charset="0"/>
            </a:endParaRPr>
          </a:p>
        </p:txBody>
      </p:sp>
      <p:pic>
        <p:nvPicPr>
          <p:cNvPr id="3" name="Imagem 1936424287">
            <a:extLst>
              <a:ext uri="{FF2B5EF4-FFF2-40B4-BE49-F238E27FC236}">
                <a16:creationId xmlns:a16="http://schemas.microsoft.com/office/drawing/2014/main" id="{93C175F8-901C-8E16-48C3-20F6C0B9FE6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080" y="6049884"/>
            <a:ext cx="1079551" cy="750738"/>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m 1228640194">
            <a:extLst>
              <a:ext uri="{FF2B5EF4-FFF2-40B4-BE49-F238E27FC236}">
                <a16:creationId xmlns:a16="http://schemas.microsoft.com/office/drawing/2014/main" id="{EDA00DF1-28A3-49DF-473C-2FED2C4413F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957085" y="6425253"/>
            <a:ext cx="2186915" cy="458377"/>
          </a:xfrm>
          <a:prstGeom prst="rect">
            <a:avLst/>
          </a:prstGeom>
          <a:noFill/>
          <a:extLst>
            <a:ext uri="{909E8E84-426E-40DD-AFC4-6F175D3DCCD1}">
              <a14:hiddenFill xmlns:a14="http://schemas.microsoft.com/office/drawing/2010/main">
                <a:solidFill>
                  <a:srgbClr val="FFFFFF"/>
                </a:solidFill>
              </a14:hiddenFill>
            </a:ext>
          </a:extLst>
        </p:spPr>
      </p:pic>
      <p:sp>
        <p:nvSpPr>
          <p:cNvPr id="11" name="Título 1">
            <a:extLst>
              <a:ext uri="{FF2B5EF4-FFF2-40B4-BE49-F238E27FC236}">
                <a16:creationId xmlns:a16="http://schemas.microsoft.com/office/drawing/2014/main" id="{78198118-79D2-2925-C733-D4829F9A4888}"/>
              </a:ext>
            </a:extLst>
          </p:cNvPr>
          <p:cNvSpPr txBox="1">
            <a:spLocks/>
          </p:cNvSpPr>
          <p:nvPr/>
        </p:nvSpPr>
        <p:spPr>
          <a:xfrm>
            <a:off x="1957972" y="-39910"/>
            <a:ext cx="2843808" cy="841722"/>
          </a:xfrm>
          <a:prstGeom prst="rect">
            <a:avLst/>
          </a:prstGeom>
        </p:spPr>
        <p:txBody>
          <a:bodyPr vert="horz" lIns="91440" tIns="45720" rIns="91440" bIns="45720" rtlCol="0" anchor="ctr">
            <a:normAutofit fontScale="25000" lnSpcReduction="20000"/>
          </a:bodyPr>
          <a:lstStyle/>
          <a:p>
            <a:pPr algn="ctr">
              <a:spcBef>
                <a:spcPct val="0"/>
              </a:spcBef>
            </a:pPr>
            <a:endParaRPr lang="pt-PT" sz="6600" dirty="0"/>
          </a:p>
          <a:p>
            <a:pPr algn="ctr">
              <a:spcBef>
                <a:spcPct val="0"/>
              </a:spcBef>
            </a:pPr>
            <a:r>
              <a:rPr lang="pt-PT" sz="19200" b="1" dirty="0" err="1">
                <a:solidFill>
                  <a:schemeClr val="accent3"/>
                </a:solidFill>
                <a:latin typeface="primeiro ciclo" panose="02000500000000000000" pitchFamily="2" charset="0"/>
                <a:ea typeface="+mj-ea"/>
                <a:cs typeface="+mj-cs"/>
              </a:rPr>
              <a:t>On</a:t>
            </a:r>
            <a:r>
              <a:rPr lang="pt-PT" sz="19200" b="1" dirty="0">
                <a:solidFill>
                  <a:schemeClr val="accent3"/>
                </a:solidFill>
                <a:latin typeface="primeiro ciclo" panose="02000500000000000000" pitchFamily="2" charset="0"/>
                <a:ea typeface="+mj-ea"/>
                <a:cs typeface="+mj-cs"/>
              </a:rPr>
              <a:t> </a:t>
            </a:r>
            <a:r>
              <a:rPr lang="pt-PT" sz="19200" b="1" dirty="0" err="1">
                <a:solidFill>
                  <a:schemeClr val="accent3"/>
                </a:solidFill>
                <a:latin typeface="primeiro ciclo" panose="02000500000000000000" pitchFamily="2" charset="0"/>
                <a:ea typeface="+mj-ea"/>
                <a:cs typeface="+mj-cs"/>
              </a:rPr>
              <a:t>the</a:t>
            </a:r>
            <a:r>
              <a:rPr lang="pt-PT" sz="19200" b="1" dirty="0">
                <a:solidFill>
                  <a:schemeClr val="accent3"/>
                </a:solidFill>
                <a:latin typeface="primeiro ciclo" panose="02000500000000000000" pitchFamily="2" charset="0"/>
                <a:ea typeface="+mj-ea"/>
                <a:cs typeface="+mj-cs"/>
              </a:rPr>
              <a:t> street</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pt-PT" sz="6600" b="1" i="0" u="none" strike="noStrike" kern="1200" cap="none" spc="0" normalizeH="0" baseline="0" noProof="0" dirty="0">
              <a:ln>
                <a:noFill/>
              </a:ln>
              <a:solidFill>
                <a:schemeClr val="tx1"/>
              </a:solidFill>
              <a:effectLst/>
              <a:uLnTx/>
              <a:uFillTx/>
              <a:latin typeface="primeiro ciclo" pitchFamily="2" charset="0"/>
              <a:ea typeface="+mj-ea"/>
              <a:cs typeface="+mj-cs"/>
            </a:endParaRPr>
          </a:p>
        </p:txBody>
      </p:sp>
    </p:spTree>
    <p:extLst>
      <p:ext uri="{BB962C8B-B14F-4D97-AF65-F5344CB8AC3E}">
        <p14:creationId xmlns:p14="http://schemas.microsoft.com/office/powerpoint/2010/main" val="343545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passeio-maritimo-em-um-lindo-parque-da-cidade_1127-3550"/>
          <p:cNvPicPr>
            <a:picLocks noChangeAspect="1" noChangeArrowheads="1"/>
          </p:cNvPicPr>
          <p:nvPr/>
        </p:nvPicPr>
        <p:blipFill>
          <a:blip r:embed="rId3" cstate="print"/>
          <a:srcRect/>
          <a:stretch>
            <a:fillRect/>
          </a:stretch>
        </p:blipFill>
        <p:spPr bwMode="auto">
          <a:xfrm>
            <a:off x="1900002" y="202991"/>
            <a:ext cx="3471789" cy="2331680"/>
          </a:xfrm>
          <a:prstGeom prst="rect">
            <a:avLst/>
          </a:prstGeom>
          <a:noFill/>
          <a:ln w="9525">
            <a:noFill/>
            <a:miter lim="800000"/>
            <a:headEnd/>
            <a:tailEnd/>
          </a:ln>
        </p:spPr>
      </p:pic>
      <p:pic>
        <p:nvPicPr>
          <p:cNvPr id="2058" name="Picture 10" descr="Criança de tiro completo brincando com bola ao ar livre">
            <a:extLst>
              <a:ext uri="{FF2B5EF4-FFF2-40B4-BE49-F238E27FC236}">
                <a16:creationId xmlns:a16="http://schemas.microsoft.com/office/drawing/2014/main" id="{2FF16A41-A64A-280D-AA00-C7726E6E995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372" r="35968" b="17885"/>
          <a:stretch/>
        </p:blipFill>
        <p:spPr bwMode="auto">
          <a:xfrm>
            <a:off x="29477" y="2699600"/>
            <a:ext cx="3020684" cy="32693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onjunto de cheques e círculos cruzados desenhados à mão">
            <a:extLst>
              <a:ext uri="{FF2B5EF4-FFF2-40B4-BE49-F238E27FC236}">
                <a16:creationId xmlns:a16="http://schemas.microsoft.com/office/drawing/2014/main" id="{2D9A9481-3A1A-AB9C-72EE-B273633289C2}"/>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321" t="5358" r="51812" b="49959"/>
          <a:stretch/>
        </p:blipFill>
        <p:spPr bwMode="auto">
          <a:xfrm>
            <a:off x="48326" y="2681487"/>
            <a:ext cx="677835" cy="69044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Menina asiática andando de patins em linha">
            <a:extLst>
              <a:ext uri="{FF2B5EF4-FFF2-40B4-BE49-F238E27FC236}">
                <a16:creationId xmlns:a16="http://schemas.microsoft.com/office/drawing/2014/main" id="{66207183-00F0-F65C-F90E-3325AEDB458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1295" t="1760" r="16910" b="-418"/>
          <a:stretch/>
        </p:blipFill>
        <p:spPr bwMode="auto">
          <a:xfrm>
            <a:off x="6744146" y="2728975"/>
            <a:ext cx="2115929" cy="333515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onjunto de cheques e círculos cruzados desenhados à mão">
            <a:extLst>
              <a:ext uri="{FF2B5EF4-FFF2-40B4-BE49-F238E27FC236}">
                <a16:creationId xmlns:a16="http://schemas.microsoft.com/office/drawing/2014/main" id="{80291885-91E4-58F7-79DA-0C423F58594F}"/>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321" t="5358" r="51812" b="49959"/>
          <a:stretch/>
        </p:blipFill>
        <p:spPr bwMode="auto">
          <a:xfrm>
            <a:off x="8182240" y="2761884"/>
            <a:ext cx="677835" cy="69044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onjunto de cheques e círculos cruzados desenhados à mão">
            <a:extLst>
              <a:ext uri="{FF2B5EF4-FFF2-40B4-BE49-F238E27FC236}">
                <a16:creationId xmlns:a16="http://schemas.microsoft.com/office/drawing/2014/main" id="{DC7FEB7C-B157-4C43-C20C-0B0217FFA339}"/>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321" t="5358" r="51812" b="49959"/>
          <a:stretch/>
        </p:blipFill>
        <p:spPr bwMode="auto">
          <a:xfrm>
            <a:off x="7173625" y="1751124"/>
            <a:ext cx="677835" cy="690446"/>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Longitude completa de irmãos reais correndo na floresta">
            <a:extLst>
              <a:ext uri="{FF2B5EF4-FFF2-40B4-BE49-F238E27FC236}">
                <a16:creationId xmlns:a16="http://schemas.microsoft.com/office/drawing/2014/main" id="{B71A9038-18D4-B333-CB26-B8CAB2D0E56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8537" y="3841273"/>
            <a:ext cx="3676728" cy="2449194"/>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Menino a brincar no parque infantil">
            <a:extLst>
              <a:ext uri="{FF2B5EF4-FFF2-40B4-BE49-F238E27FC236}">
                <a16:creationId xmlns:a16="http://schemas.microsoft.com/office/drawing/2014/main" id="{387B0460-A852-788C-1510-FA8BC5B363D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08104" y="-7624"/>
            <a:ext cx="1635404" cy="244919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onjunto de cheques e círculos cruzados desenhados à mão">
            <a:extLst>
              <a:ext uri="{FF2B5EF4-FFF2-40B4-BE49-F238E27FC236}">
                <a16:creationId xmlns:a16="http://schemas.microsoft.com/office/drawing/2014/main" id="{F28CB111-7225-EB95-8976-660DC1EC2656}"/>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321" t="5358" r="51812" b="49959"/>
          <a:stretch/>
        </p:blipFill>
        <p:spPr bwMode="auto">
          <a:xfrm>
            <a:off x="5879221" y="3828717"/>
            <a:ext cx="677835" cy="69044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4">
            <a:extLst>
              <a:ext uri="{FF2B5EF4-FFF2-40B4-BE49-F238E27FC236}">
                <a16:creationId xmlns:a16="http://schemas.microsoft.com/office/drawing/2014/main" id="{511C33A1-EA30-8D45-257E-CACAC0F135E8}"/>
              </a:ext>
            </a:extLst>
          </p:cNvPr>
          <p:cNvSpPr>
            <a:spLocks noChangeArrowheads="1"/>
          </p:cNvSpPr>
          <p:nvPr/>
        </p:nvSpPr>
        <p:spPr bwMode="auto">
          <a:xfrm>
            <a:off x="1657111" y="6450317"/>
            <a:ext cx="59626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pt-PT" sz="1100" b="0"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altLang="pt-PT" sz="1200" b="0" i="0" u="none" strike="noStrike" cap="none" normalizeH="0" baseline="0" dirty="0" err="1">
                <a:ln>
                  <a:noFill/>
                </a:ln>
                <a:effectLst/>
                <a:latin typeface="Calibri" panose="020F0502020204030204" pitchFamily="34" charset="0"/>
                <a:ea typeface="Calibri" panose="020F0502020204030204" pitchFamily="34" charset="0"/>
                <a:cs typeface="Times New Roman" panose="02020603050405020304" pitchFamily="18" charset="0"/>
              </a:rPr>
              <a:t>SENPower</a:t>
            </a:r>
            <a:r>
              <a:rPr kumimoji="0" lang="en-GB" altLang="pt-PT" sz="1200" b="0"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 project 2022-1-BG01-KA220-SCH-00085065</a:t>
            </a:r>
            <a:endParaRPr kumimoji="0" lang="en-GB" altLang="pt-PT" sz="1200" b="0" i="0" u="none" strike="noStrike" cap="none" normalizeH="0" baseline="0" dirty="0">
              <a:ln>
                <a:noFill/>
              </a:ln>
              <a:effectLst/>
              <a:latin typeface="Arial" panose="020B0604020202020204" pitchFamily="34" charset="0"/>
            </a:endParaRPr>
          </a:p>
        </p:txBody>
      </p:sp>
      <p:pic>
        <p:nvPicPr>
          <p:cNvPr id="3" name="Imagem 1936424287">
            <a:extLst>
              <a:ext uri="{FF2B5EF4-FFF2-40B4-BE49-F238E27FC236}">
                <a16:creationId xmlns:a16="http://schemas.microsoft.com/office/drawing/2014/main" id="{FD7C75EA-1DC2-2B58-1E2D-BF399444BE3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080" y="6049884"/>
            <a:ext cx="1079551" cy="750738"/>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m 1228640194">
            <a:extLst>
              <a:ext uri="{FF2B5EF4-FFF2-40B4-BE49-F238E27FC236}">
                <a16:creationId xmlns:a16="http://schemas.microsoft.com/office/drawing/2014/main" id="{20AB0467-795B-0103-30AF-4EA3FC243A4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957085" y="6425253"/>
            <a:ext cx="2186915" cy="458377"/>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a:extLst>
              <a:ext uri="{FF2B5EF4-FFF2-40B4-BE49-F238E27FC236}">
                <a16:creationId xmlns:a16="http://schemas.microsoft.com/office/drawing/2014/main" id="{BAC567E7-B423-3825-BCF3-0A70D393EBC4}"/>
              </a:ext>
            </a:extLst>
          </p:cNvPr>
          <p:cNvSpPr txBox="1">
            <a:spLocks/>
          </p:cNvSpPr>
          <p:nvPr/>
        </p:nvSpPr>
        <p:spPr>
          <a:xfrm rot="19035305">
            <a:off x="-488582" y="880173"/>
            <a:ext cx="2843808" cy="841722"/>
          </a:xfrm>
          <a:prstGeom prst="rect">
            <a:avLst/>
          </a:prstGeom>
        </p:spPr>
        <p:txBody>
          <a:bodyPr vert="horz" lIns="91440" tIns="45720" rIns="91440" bIns="45720" rtlCol="0" anchor="ctr">
            <a:normAutofit fontScale="25000" lnSpcReduction="20000"/>
          </a:bodyPr>
          <a:lstStyle/>
          <a:p>
            <a:pPr algn="ctr">
              <a:spcBef>
                <a:spcPct val="0"/>
              </a:spcBef>
            </a:pPr>
            <a:endParaRPr lang="pt-PT" sz="6600" dirty="0"/>
          </a:p>
          <a:p>
            <a:pPr algn="ctr">
              <a:spcBef>
                <a:spcPct val="0"/>
              </a:spcBef>
            </a:pPr>
            <a:r>
              <a:rPr lang="pt-PT" sz="19200" b="1" dirty="0" err="1">
                <a:solidFill>
                  <a:schemeClr val="accent3"/>
                </a:solidFill>
                <a:latin typeface="primeiro ciclo" panose="02000500000000000000" pitchFamily="2" charset="0"/>
                <a:ea typeface="+mj-ea"/>
                <a:cs typeface="+mj-cs"/>
              </a:rPr>
              <a:t>On</a:t>
            </a:r>
            <a:r>
              <a:rPr lang="pt-PT" sz="19200" b="1" dirty="0">
                <a:solidFill>
                  <a:schemeClr val="accent3"/>
                </a:solidFill>
                <a:latin typeface="primeiro ciclo" panose="02000500000000000000" pitchFamily="2" charset="0"/>
                <a:ea typeface="+mj-ea"/>
                <a:cs typeface="+mj-cs"/>
              </a:rPr>
              <a:t> </a:t>
            </a:r>
            <a:r>
              <a:rPr lang="pt-PT" sz="19200" b="1" dirty="0" err="1">
                <a:solidFill>
                  <a:schemeClr val="accent3"/>
                </a:solidFill>
                <a:latin typeface="primeiro ciclo" panose="02000500000000000000" pitchFamily="2" charset="0"/>
                <a:ea typeface="+mj-ea"/>
                <a:cs typeface="+mj-cs"/>
              </a:rPr>
              <a:t>the</a:t>
            </a:r>
            <a:r>
              <a:rPr lang="pt-PT" sz="19200" b="1" dirty="0">
                <a:solidFill>
                  <a:schemeClr val="accent3"/>
                </a:solidFill>
                <a:latin typeface="primeiro ciclo" panose="02000500000000000000" pitchFamily="2" charset="0"/>
                <a:ea typeface="+mj-ea"/>
                <a:cs typeface="+mj-cs"/>
              </a:rPr>
              <a:t> street</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pt-PT" sz="6600" b="1" i="0" u="none" strike="noStrike" kern="1200" cap="none" spc="0" normalizeH="0" baseline="0" noProof="0" dirty="0">
              <a:ln>
                <a:noFill/>
              </a:ln>
              <a:solidFill>
                <a:schemeClr val="tx1"/>
              </a:solidFill>
              <a:effectLst/>
              <a:uLnTx/>
              <a:uFillTx/>
              <a:latin typeface="primeiro ciclo" pitchFamily="2" charset="0"/>
              <a:ea typeface="+mj-ea"/>
              <a:cs typeface="+mj-cs"/>
            </a:endParaRPr>
          </a:p>
        </p:txBody>
      </p:sp>
    </p:spTree>
    <p:extLst>
      <p:ext uri="{BB962C8B-B14F-4D97-AF65-F5344CB8AC3E}">
        <p14:creationId xmlns:p14="http://schemas.microsoft.com/office/powerpoint/2010/main" val="1673615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Um garotinho asiático sopra alegremente bolhas da janela de um carro.">
            <a:extLst>
              <a:ext uri="{FF2B5EF4-FFF2-40B4-BE49-F238E27FC236}">
                <a16:creationId xmlns:a16="http://schemas.microsoft.com/office/drawing/2014/main" id="{A7826995-B1E3-2612-B090-B6F2D1AA2D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3691" y="123625"/>
            <a:ext cx="3250766" cy="2165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6146" name="Picture 2" descr="Vetor 3d realista desbloqueado cinto de segurança de passageiro Clopeup isolado em fundo verde modelo de design vista superior conceito de segurança de transporte">
            <a:extLst>
              <a:ext uri="{FF2B5EF4-FFF2-40B4-BE49-F238E27FC236}">
                <a16:creationId xmlns:a16="http://schemas.microsoft.com/office/drawing/2014/main" id="{33E45BAA-B92F-99DB-E4BA-0AC40F70BE9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64" y="91242"/>
            <a:ext cx="2405261" cy="2405261"/>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Menino dormindo no carro">
            <a:extLst>
              <a:ext uri="{FF2B5EF4-FFF2-40B4-BE49-F238E27FC236}">
                <a16:creationId xmlns:a16="http://schemas.microsoft.com/office/drawing/2014/main" id="{4AAD8D01-54B6-73ED-8710-F6455BBF39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208" y="2587617"/>
            <a:ext cx="2488085" cy="3133886"/>
          </a:xfrm>
          <a:prstGeom prst="rect">
            <a:avLst/>
          </a:prstGeom>
          <a:noFill/>
          <a:extLst>
            <a:ext uri="{909E8E84-426E-40DD-AFC4-6F175D3DCCD1}">
              <a14:hiddenFill xmlns:a14="http://schemas.microsoft.com/office/drawing/2010/main">
                <a:solidFill>
                  <a:srgbClr val="FFFFFF"/>
                </a:solidFill>
              </a14:hiddenFill>
            </a:ext>
          </a:extLst>
        </p:spPr>
      </p:pic>
      <p:pic>
        <p:nvPicPr>
          <p:cNvPr id="6160" name="Picture 16" descr="Adorable brother and sister waiting in the car">
            <a:extLst>
              <a:ext uri="{FF2B5EF4-FFF2-40B4-BE49-F238E27FC236}">
                <a16:creationId xmlns:a16="http://schemas.microsoft.com/office/drawing/2014/main" id="{958A7057-2E74-25DF-7EA2-1D0F367539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2243" y="3486051"/>
            <a:ext cx="4231757" cy="2822641"/>
          </a:xfrm>
          <a:prstGeom prst="rect">
            <a:avLst/>
          </a:prstGeom>
          <a:noFill/>
          <a:extLst>
            <a:ext uri="{909E8E84-426E-40DD-AFC4-6F175D3DCCD1}">
              <a14:hiddenFill xmlns:a14="http://schemas.microsoft.com/office/drawing/2010/main">
                <a:solidFill>
                  <a:srgbClr val="FFFFFF"/>
                </a:solidFill>
              </a14:hiddenFill>
            </a:ext>
          </a:extLst>
        </p:spPr>
      </p:pic>
      <p:sp>
        <p:nvSpPr>
          <p:cNvPr id="3" name="Título 1">
            <a:extLst>
              <a:ext uri="{FF2B5EF4-FFF2-40B4-BE49-F238E27FC236}">
                <a16:creationId xmlns:a16="http://schemas.microsoft.com/office/drawing/2014/main" id="{39D1A9B2-1232-A706-209C-1614AA042C3A}"/>
              </a:ext>
            </a:extLst>
          </p:cNvPr>
          <p:cNvSpPr txBox="1">
            <a:spLocks/>
          </p:cNvSpPr>
          <p:nvPr/>
        </p:nvSpPr>
        <p:spPr>
          <a:xfrm>
            <a:off x="2623449" y="218315"/>
            <a:ext cx="2690795" cy="941141"/>
          </a:xfrm>
          <a:prstGeom prst="rect">
            <a:avLst/>
          </a:prstGeom>
        </p:spPr>
        <p:txBody>
          <a:bodyPr vert="horz" lIns="91440" tIns="45720" rIns="91440" bIns="45720" rtlCol="0" anchor="ctr">
            <a:normAutofit fontScale="25000" lnSpcReduction="20000"/>
          </a:bodyPr>
          <a:lstStyle/>
          <a:p>
            <a:pPr algn="ctr">
              <a:spcBef>
                <a:spcPct val="0"/>
              </a:spcBef>
            </a:pPr>
            <a:endParaRPr lang="pt-PT" sz="6600" dirty="0"/>
          </a:p>
          <a:p>
            <a:pPr algn="ctr">
              <a:spcBef>
                <a:spcPct val="0"/>
              </a:spcBef>
            </a:pPr>
            <a:r>
              <a:rPr lang="pt-PT" sz="19200" b="1" dirty="0">
                <a:solidFill>
                  <a:schemeClr val="accent3"/>
                </a:solidFill>
                <a:latin typeface="primeiro ciclo" panose="02000500000000000000" pitchFamily="2" charset="0"/>
                <a:ea typeface="+mj-ea"/>
                <a:cs typeface="+mj-cs"/>
              </a:rPr>
              <a:t>In </a:t>
            </a:r>
            <a:r>
              <a:rPr lang="pt-PT" sz="19200" b="1" dirty="0" err="1">
                <a:solidFill>
                  <a:schemeClr val="accent3"/>
                </a:solidFill>
                <a:latin typeface="primeiro ciclo" panose="02000500000000000000" pitchFamily="2" charset="0"/>
                <a:ea typeface="+mj-ea"/>
                <a:cs typeface="+mj-cs"/>
              </a:rPr>
              <a:t>the</a:t>
            </a:r>
            <a:r>
              <a:rPr lang="pt-PT" sz="19200" b="1" dirty="0">
                <a:solidFill>
                  <a:schemeClr val="accent3"/>
                </a:solidFill>
                <a:latin typeface="primeiro ciclo" panose="02000500000000000000" pitchFamily="2" charset="0"/>
                <a:ea typeface="+mj-ea"/>
                <a:cs typeface="+mj-cs"/>
              </a:rPr>
              <a:t> </a:t>
            </a:r>
            <a:r>
              <a:rPr lang="pt-PT" sz="19200" b="1" dirty="0" err="1">
                <a:solidFill>
                  <a:schemeClr val="accent3"/>
                </a:solidFill>
                <a:latin typeface="primeiro ciclo" panose="02000500000000000000" pitchFamily="2" charset="0"/>
                <a:ea typeface="+mj-ea"/>
                <a:cs typeface="+mj-cs"/>
              </a:rPr>
              <a:t>car</a:t>
            </a:r>
            <a:endParaRPr lang="pt-PT" sz="19200" b="1" dirty="0">
              <a:solidFill>
                <a:schemeClr val="accent3"/>
              </a:solidFill>
              <a:latin typeface="primeiro ciclo" panose="02000500000000000000" pitchFamily="2"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pt-PT" sz="6600" b="1" i="0" u="none" strike="noStrike" kern="1200" cap="none" spc="0" normalizeH="0" baseline="0" noProof="0" dirty="0">
              <a:ln>
                <a:noFill/>
              </a:ln>
              <a:solidFill>
                <a:schemeClr val="tx1"/>
              </a:solidFill>
              <a:effectLst/>
              <a:uLnTx/>
              <a:uFillTx/>
              <a:latin typeface="primeiro ciclo" pitchFamily="2" charset="0"/>
              <a:ea typeface="+mj-ea"/>
              <a:cs typeface="+mj-cs"/>
            </a:endParaRPr>
          </a:p>
        </p:txBody>
      </p:sp>
      <p:sp>
        <p:nvSpPr>
          <p:cNvPr id="5" name="CaixaDeTexto 4">
            <a:extLst>
              <a:ext uri="{FF2B5EF4-FFF2-40B4-BE49-F238E27FC236}">
                <a16:creationId xmlns:a16="http://schemas.microsoft.com/office/drawing/2014/main" id="{2730EF1C-0F72-FB7B-287B-6531764D119C}"/>
              </a:ext>
            </a:extLst>
          </p:cNvPr>
          <p:cNvSpPr txBox="1"/>
          <p:nvPr/>
        </p:nvSpPr>
        <p:spPr>
          <a:xfrm>
            <a:off x="305370" y="242212"/>
            <a:ext cx="2008632" cy="369332"/>
          </a:xfrm>
          <a:prstGeom prst="rect">
            <a:avLst/>
          </a:prstGeom>
          <a:noFill/>
        </p:spPr>
        <p:txBody>
          <a:bodyPr wrap="square" rtlCol="0">
            <a:spAutoFit/>
          </a:bodyPr>
          <a:lstStyle/>
          <a:p>
            <a:pPr algn="ctr"/>
            <a:r>
              <a:rPr lang="pt-PT" b="1" dirty="0" err="1"/>
              <a:t>Compulsory</a:t>
            </a:r>
            <a:r>
              <a:rPr lang="pt-PT" b="1" dirty="0"/>
              <a:t> use</a:t>
            </a:r>
          </a:p>
        </p:txBody>
      </p:sp>
      <p:pic>
        <p:nvPicPr>
          <p:cNvPr id="7" name="Picture 2" descr="Conjunto de cheques e círculos cruzados desenhados à mão">
            <a:extLst>
              <a:ext uri="{FF2B5EF4-FFF2-40B4-BE49-F238E27FC236}">
                <a16:creationId xmlns:a16="http://schemas.microsoft.com/office/drawing/2014/main" id="{DB27DF38-4C71-BB66-026A-0150CF219E84}"/>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1694" t="5949" r="2415" b="51694"/>
          <a:stretch/>
        </p:blipFill>
        <p:spPr bwMode="auto">
          <a:xfrm>
            <a:off x="7884368" y="1374819"/>
            <a:ext cx="990089" cy="91384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onjunto de cheques e círculos cruzados desenhados à mão">
            <a:extLst>
              <a:ext uri="{FF2B5EF4-FFF2-40B4-BE49-F238E27FC236}">
                <a16:creationId xmlns:a16="http://schemas.microsoft.com/office/drawing/2014/main" id="{CFD11C48-1751-143D-5707-ECEB4A3FB5B1}"/>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1694" t="5949" r="2415" b="51694"/>
          <a:stretch/>
        </p:blipFill>
        <p:spPr bwMode="auto">
          <a:xfrm>
            <a:off x="185208" y="2587617"/>
            <a:ext cx="990089" cy="913847"/>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Mãe feliz olhando para o filho em uma cadeira de bebê. Fêmea jovem preparando criança para uma viagem. Conceito de condução segura.">
            <a:extLst>
              <a:ext uri="{FF2B5EF4-FFF2-40B4-BE49-F238E27FC236}">
                <a16:creationId xmlns:a16="http://schemas.microsoft.com/office/drawing/2014/main" id="{0F2B87F4-A546-624C-3FC3-AC4F37911B8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35343" y="1606402"/>
            <a:ext cx="3250766" cy="216544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onjunto de cheques e círculos cruzados desenhados à mão">
            <a:extLst>
              <a:ext uri="{FF2B5EF4-FFF2-40B4-BE49-F238E27FC236}">
                <a16:creationId xmlns:a16="http://schemas.microsoft.com/office/drawing/2014/main" id="{16C4B3FF-1224-4C59-0069-056B4B19F22C}"/>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4321" t="5358" r="51812" b="49959"/>
          <a:stretch/>
        </p:blipFill>
        <p:spPr bwMode="auto">
          <a:xfrm>
            <a:off x="2880303" y="1653929"/>
            <a:ext cx="889676" cy="9062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onjunto de cheques e círculos cruzados desenhados à mão">
            <a:extLst>
              <a:ext uri="{FF2B5EF4-FFF2-40B4-BE49-F238E27FC236}">
                <a16:creationId xmlns:a16="http://schemas.microsoft.com/office/drawing/2014/main" id="{B1410CA1-89EF-778E-21B9-3DA4B7E78D38}"/>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4321" t="5358" r="51812" b="49959"/>
          <a:stretch/>
        </p:blipFill>
        <p:spPr bwMode="auto">
          <a:xfrm>
            <a:off x="6373401" y="3464124"/>
            <a:ext cx="889676" cy="90622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4">
            <a:extLst>
              <a:ext uri="{FF2B5EF4-FFF2-40B4-BE49-F238E27FC236}">
                <a16:creationId xmlns:a16="http://schemas.microsoft.com/office/drawing/2014/main" id="{EB1B845D-E4D6-1225-2E5D-517EA351CA2B}"/>
              </a:ext>
            </a:extLst>
          </p:cNvPr>
          <p:cNvSpPr>
            <a:spLocks noChangeArrowheads="1"/>
          </p:cNvSpPr>
          <p:nvPr/>
        </p:nvSpPr>
        <p:spPr bwMode="auto">
          <a:xfrm>
            <a:off x="1657111" y="6450317"/>
            <a:ext cx="59626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pt-PT" sz="1100" b="0"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altLang="pt-PT" sz="1200" b="0" i="0" u="none" strike="noStrike" cap="none" normalizeH="0" baseline="0" dirty="0" err="1">
                <a:ln>
                  <a:noFill/>
                </a:ln>
                <a:effectLst/>
                <a:latin typeface="Calibri" panose="020F0502020204030204" pitchFamily="34" charset="0"/>
                <a:ea typeface="Calibri" panose="020F0502020204030204" pitchFamily="34" charset="0"/>
                <a:cs typeface="Times New Roman" panose="02020603050405020304" pitchFamily="18" charset="0"/>
              </a:rPr>
              <a:t>SENPower</a:t>
            </a:r>
            <a:r>
              <a:rPr kumimoji="0" lang="en-GB" altLang="pt-PT" sz="1200" b="0"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 project 2022-1-BG01-KA220-SCH-00085065</a:t>
            </a:r>
            <a:endParaRPr kumimoji="0" lang="en-GB" altLang="pt-PT" sz="1200" b="0" i="0" u="none" strike="noStrike" cap="none" normalizeH="0" baseline="0" dirty="0">
              <a:ln>
                <a:noFill/>
              </a:ln>
              <a:effectLst/>
              <a:latin typeface="Arial" panose="020B0604020202020204" pitchFamily="34" charset="0"/>
            </a:endParaRPr>
          </a:p>
        </p:txBody>
      </p:sp>
      <p:pic>
        <p:nvPicPr>
          <p:cNvPr id="6" name="Imagem 1936424287">
            <a:extLst>
              <a:ext uri="{FF2B5EF4-FFF2-40B4-BE49-F238E27FC236}">
                <a16:creationId xmlns:a16="http://schemas.microsoft.com/office/drawing/2014/main" id="{C8525E21-2623-3A02-63BE-D0EA7694C48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080" y="6049884"/>
            <a:ext cx="1079551" cy="750738"/>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m 1228640194">
            <a:extLst>
              <a:ext uri="{FF2B5EF4-FFF2-40B4-BE49-F238E27FC236}">
                <a16:creationId xmlns:a16="http://schemas.microsoft.com/office/drawing/2014/main" id="{50B4DBCE-4CA7-5B29-3AE3-050CFF00B277}"/>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957085" y="6425253"/>
            <a:ext cx="2186915" cy="458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8705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4733176" y="-653771"/>
            <a:ext cx="2745669" cy="376937"/>
          </a:xfrm>
          <a:prstGeom prst="rect">
            <a:avLst/>
          </a:prstGeom>
        </p:spPr>
        <p:txBody>
          <a:bodyPr vert="horz" lIns="91440" tIns="45720" rIns="91440" bIns="45720" rtlCol="0" anchor="ctr">
            <a:normAutofit fontScale="25000" lnSpcReduction="20000"/>
          </a:bodyPr>
          <a:lstStyle/>
          <a:p>
            <a:pPr algn="ctr">
              <a:spcBef>
                <a:spcPct val="0"/>
              </a:spcBef>
            </a:pPr>
            <a:endParaRPr lang="pt-PT" sz="6600" dirty="0"/>
          </a:p>
          <a:p>
            <a:pPr algn="ctr">
              <a:spcBef>
                <a:spcPct val="0"/>
              </a:spcBef>
            </a:pPr>
            <a:r>
              <a:rPr lang="pt-PT" sz="20300" b="1" dirty="0">
                <a:latin typeface="primeiro ciclo" pitchFamily="2" charset="0"/>
              </a:rPr>
              <a:t>Carro</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pt-PT" sz="6600" b="1" i="0" u="none" strike="noStrike" kern="1200" cap="none" spc="0" normalizeH="0" baseline="0" noProof="0" dirty="0">
              <a:ln>
                <a:noFill/>
              </a:ln>
              <a:solidFill>
                <a:schemeClr val="tx1"/>
              </a:solidFill>
              <a:effectLst/>
              <a:uLnTx/>
              <a:uFillTx/>
              <a:latin typeface="primeiro ciclo" pitchFamily="2" charset="0"/>
              <a:ea typeface="+mj-ea"/>
              <a:cs typeface="+mj-cs"/>
            </a:endParaRPr>
          </a:p>
        </p:txBody>
      </p:sp>
      <p:pic>
        <p:nvPicPr>
          <p:cNvPr id="6156" name="Picture 12" descr="Garotinho sentado em um assento de carro afivelado no carro.">
            <a:extLst>
              <a:ext uri="{FF2B5EF4-FFF2-40B4-BE49-F238E27FC236}">
                <a16:creationId xmlns:a16="http://schemas.microsoft.com/office/drawing/2014/main" id="{78D44813-8120-B85D-23AC-EE61F45472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1124744"/>
            <a:ext cx="3261641" cy="489637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8" descr="Garota sorridente de tiro médio no carro">
            <a:extLst>
              <a:ext uri="{FF2B5EF4-FFF2-40B4-BE49-F238E27FC236}">
                <a16:creationId xmlns:a16="http://schemas.microsoft.com/office/drawing/2014/main" id="{C470C032-2023-0F0D-67B5-E4CE14A742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77" y="3121851"/>
            <a:ext cx="3505751" cy="2805720"/>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Menino com cabelo encaracolado, sentado na cadeira de criança com carro de brinquedo nas mãos">
            <a:extLst>
              <a:ext uri="{FF2B5EF4-FFF2-40B4-BE49-F238E27FC236}">
                <a16:creationId xmlns:a16="http://schemas.microsoft.com/office/drawing/2014/main" id="{60A65320-AEB4-7E0D-B83D-E98ACA1CC5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056" y="126648"/>
            <a:ext cx="4211944" cy="28057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onjunto de cheques e círculos cruzados desenhados à mão">
            <a:extLst>
              <a:ext uri="{FF2B5EF4-FFF2-40B4-BE49-F238E27FC236}">
                <a16:creationId xmlns:a16="http://schemas.microsoft.com/office/drawing/2014/main" id="{2C6BDCEB-AE51-0BE6-06C4-E7509F020AF7}"/>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321" t="5358" r="51812" b="49959"/>
          <a:stretch/>
        </p:blipFill>
        <p:spPr bwMode="auto">
          <a:xfrm>
            <a:off x="3682324" y="126648"/>
            <a:ext cx="889676" cy="90622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onjunto de cheques e círculos cruzados desenhados à mão">
            <a:extLst>
              <a:ext uri="{FF2B5EF4-FFF2-40B4-BE49-F238E27FC236}">
                <a16:creationId xmlns:a16="http://schemas.microsoft.com/office/drawing/2014/main" id="{ACA1B10C-6F17-2BD1-A2E4-1810BA15E6CC}"/>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321" t="5358" r="51812" b="49959"/>
          <a:stretch/>
        </p:blipFill>
        <p:spPr bwMode="auto">
          <a:xfrm>
            <a:off x="8015594" y="1124744"/>
            <a:ext cx="889676" cy="9062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onjunto de cheques e círculos cruzados desenhados à mão">
            <a:extLst>
              <a:ext uri="{FF2B5EF4-FFF2-40B4-BE49-F238E27FC236}">
                <a16:creationId xmlns:a16="http://schemas.microsoft.com/office/drawing/2014/main" id="{2D2CE59F-97A9-85D1-C9EB-972786452A67}"/>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1694" t="5949" r="2415" b="51694"/>
          <a:stretch/>
        </p:blipFill>
        <p:spPr bwMode="auto">
          <a:xfrm>
            <a:off x="781582" y="3116006"/>
            <a:ext cx="990089" cy="91384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4">
            <a:extLst>
              <a:ext uri="{FF2B5EF4-FFF2-40B4-BE49-F238E27FC236}">
                <a16:creationId xmlns:a16="http://schemas.microsoft.com/office/drawing/2014/main" id="{F14C476C-4B55-6EF7-3C65-0BA74535AB50}"/>
              </a:ext>
            </a:extLst>
          </p:cNvPr>
          <p:cNvSpPr>
            <a:spLocks noChangeArrowheads="1"/>
          </p:cNvSpPr>
          <p:nvPr/>
        </p:nvSpPr>
        <p:spPr bwMode="auto">
          <a:xfrm>
            <a:off x="1657111" y="6450317"/>
            <a:ext cx="59626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pt-PT" sz="1100" b="0"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altLang="pt-PT" sz="1200" b="0" i="0" u="none" strike="noStrike" cap="none" normalizeH="0" baseline="0" dirty="0" err="1">
                <a:ln>
                  <a:noFill/>
                </a:ln>
                <a:effectLst/>
                <a:latin typeface="Calibri" panose="020F0502020204030204" pitchFamily="34" charset="0"/>
                <a:ea typeface="Calibri" panose="020F0502020204030204" pitchFamily="34" charset="0"/>
                <a:cs typeface="Times New Roman" panose="02020603050405020304" pitchFamily="18" charset="0"/>
              </a:rPr>
              <a:t>SENPower</a:t>
            </a:r>
            <a:r>
              <a:rPr kumimoji="0" lang="en-GB" altLang="pt-PT" sz="1200" b="0"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 project 2022-1-BG01-KA220-SCH-00085065</a:t>
            </a:r>
            <a:endParaRPr kumimoji="0" lang="en-GB" altLang="pt-PT" sz="1200" b="0" i="0" u="none" strike="noStrike" cap="none" normalizeH="0" baseline="0" dirty="0">
              <a:ln>
                <a:noFill/>
              </a:ln>
              <a:effectLst/>
              <a:latin typeface="Arial" panose="020B0604020202020204" pitchFamily="34" charset="0"/>
            </a:endParaRPr>
          </a:p>
        </p:txBody>
      </p:sp>
      <p:pic>
        <p:nvPicPr>
          <p:cNvPr id="8" name="Imagem 1936424287">
            <a:extLst>
              <a:ext uri="{FF2B5EF4-FFF2-40B4-BE49-F238E27FC236}">
                <a16:creationId xmlns:a16="http://schemas.microsoft.com/office/drawing/2014/main" id="{FF2E7593-32A7-E88E-8AC4-C5CC1F6FC6E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080" y="6049884"/>
            <a:ext cx="1079551" cy="750738"/>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m 1228640194">
            <a:extLst>
              <a:ext uri="{FF2B5EF4-FFF2-40B4-BE49-F238E27FC236}">
                <a16:creationId xmlns:a16="http://schemas.microsoft.com/office/drawing/2014/main" id="{4FB25210-F12E-5A2E-F6D7-728BD8AC26D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57085" y="6425253"/>
            <a:ext cx="2186915" cy="458377"/>
          </a:xfrm>
          <a:prstGeom prst="rect">
            <a:avLst/>
          </a:prstGeom>
          <a:noFill/>
          <a:extLst>
            <a:ext uri="{909E8E84-426E-40DD-AFC4-6F175D3DCCD1}">
              <a14:hiddenFill xmlns:a14="http://schemas.microsoft.com/office/drawing/2010/main">
                <a:solidFill>
                  <a:srgbClr val="FFFFFF"/>
                </a:solidFill>
              </a14:hiddenFill>
            </a:ext>
          </a:extLst>
        </p:spPr>
      </p:pic>
      <p:sp>
        <p:nvSpPr>
          <p:cNvPr id="11" name="Título 1">
            <a:extLst>
              <a:ext uri="{FF2B5EF4-FFF2-40B4-BE49-F238E27FC236}">
                <a16:creationId xmlns:a16="http://schemas.microsoft.com/office/drawing/2014/main" id="{18533295-696D-0023-44EB-3F1DF906147F}"/>
              </a:ext>
            </a:extLst>
          </p:cNvPr>
          <p:cNvSpPr txBox="1">
            <a:spLocks/>
          </p:cNvSpPr>
          <p:nvPr/>
        </p:nvSpPr>
        <p:spPr>
          <a:xfrm>
            <a:off x="5203473" y="27289"/>
            <a:ext cx="2690795" cy="941141"/>
          </a:xfrm>
          <a:prstGeom prst="rect">
            <a:avLst/>
          </a:prstGeom>
        </p:spPr>
        <p:txBody>
          <a:bodyPr vert="horz" lIns="91440" tIns="45720" rIns="91440" bIns="45720" rtlCol="0" anchor="ctr">
            <a:normAutofit fontScale="25000" lnSpcReduction="20000"/>
          </a:bodyPr>
          <a:lstStyle/>
          <a:p>
            <a:pPr algn="ctr">
              <a:spcBef>
                <a:spcPct val="0"/>
              </a:spcBef>
            </a:pPr>
            <a:endParaRPr lang="pt-PT" sz="6600" dirty="0"/>
          </a:p>
          <a:p>
            <a:pPr algn="ctr">
              <a:spcBef>
                <a:spcPct val="0"/>
              </a:spcBef>
            </a:pPr>
            <a:r>
              <a:rPr lang="pt-PT" sz="19200" b="1" dirty="0">
                <a:solidFill>
                  <a:schemeClr val="accent3"/>
                </a:solidFill>
                <a:latin typeface="primeiro ciclo" panose="02000500000000000000" pitchFamily="2" charset="0"/>
                <a:ea typeface="+mj-ea"/>
                <a:cs typeface="+mj-cs"/>
              </a:rPr>
              <a:t>In </a:t>
            </a:r>
            <a:r>
              <a:rPr lang="pt-PT" sz="19200" b="1" dirty="0" err="1">
                <a:solidFill>
                  <a:schemeClr val="accent3"/>
                </a:solidFill>
                <a:latin typeface="primeiro ciclo" panose="02000500000000000000" pitchFamily="2" charset="0"/>
                <a:ea typeface="+mj-ea"/>
                <a:cs typeface="+mj-cs"/>
              </a:rPr>
              <a:t>the</a:t>
            </a:r>
            <a:r>
              <a:rPr lang="pt-PT" sz="19200" b="1" dirty="0">
                <a:solidFill>
                  <a:schemeClr val="accent3"/>
                </a:solidFill>
                <a:latin typeface="primeiro ciclo" panose="02000500000000000000" pitchFamily="2" charset="0"/>
                <a:ea typeface="+mj-ea"/>
                <a:cs typeface="+mj-cs"/>
              </a:rPr>
              <a:t> </a:t>
            </a:r>
            <a:r>
              <a:rPr lang="pt-PT" sz="19200" b="1" dirty="0" err="1">
                <a:solidFill>
                  <a:schemeClr val="accent3"/>
                </a:solidFill>
                <a:latin typeface="primeiro ciclo" panose="02000500000000000000" pitchFamily="2" charset="0"/>
                <a:ea typeface="+mj-ea"/>
                <a:cs typeface="+mj-cs"/>
              </a:rPr>
              <a:t>car</a:t>
            </a:r>
            <a:endParaRPr lang="pt-PT" sz="19200" b="1" dirty="0">
              <a:solidFill>
                <a:schemeClr val="accent3"/>
              </a:solidFill>
              <a:latin typeface="primeiro ciclo" panose="02000500000000000000" pitchFamily="2"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pt-PT" sz="6600" b="1" i="0" u="none" strike="noStrike" kern="1200" cap="none" spc="0" normalizeH="0" baseline="0" noProof="0" dirty="0">
              <a:ln>
                <a:noFill/>
              </a:ln>
              <a:solidFill>
                <a:schemeClr val="tx1"/>
              </a:solidFill>
              <a:effectLst/>
              <a:uLnTx/>
              <a:uFillTx/>
              <a:latin typeface="primeiro ciclo" pitchFamily="2" charset="0"/>
              <a:ea typeface="+mj-ea"/>
              <a:cs typeface="+mj-cs"/>
            </a:endParaRPr>
          </a:p>
        </p:txBody>
      </p:sp>
    </p:spTree>
    <p:extLst>
      <p:ext uri="{BB962C8B-B14F-4D97-AF65-F5344CB8AC3E}">
        <p14:creationId xmlns:p14="http://schemas.microsoft.com/office/powerpoint/2010/main" val="180414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5442" y="7333"/>
            <a:ext cx="4747117" cy="1143000"/>
          </a:xfrm>
        </p:spPr>
        <p:txBody>
          <a:bodyPr>
            <a:noAutofit/>
          </a:bodyPr>
          <a:lstStyle/>
          <a:p>
            <a:r>
              <a:rPr lang="pt-PT" sz="4800" b="1" dirty="0">
                <a:solidFill>
                  <a:schemeClr val="accent3"/>
                </a:solidFill>
                <a:latin typeface="primeiro ciclo" panose="02000500000000000000" pitchFamily="2" charset="0"/>
              </a:rPr>
              <a:t>In </a:t>
            </a:r>
            <a:r>
              <a:rPr lang="pt-PT" sz="4800" b="1" dirty="0" err="1">
                <a:solidFill>
                  <a:schemeClr val="accent3"/>
                </a:solidFill>
                <a:latin typeface="primeiro ciclo" panose="02000500000000000000" pitchFamily="2" charset="0"/>
              </a:rPr>
              <a:t>the</a:t>
            </a:r>
            <a:r>
              <a:rPr lang="pt-PT" sz="4800" b="1" dirty="0">
                <a:solidFill>
                  <a:schemeClr val="accent3"/>
                </a:solidFill>
                <a:latin typeface="primeiro ciclo" panose="02000500000000000000" pitchFamily="2" charset="0"/>
              </a:rPr>
              <a:t> </a:t>
            </a:r>
            <a:r>
              <a:rPr lang="pt-PT" sz="4800" b="1" dirty="0" err="1">
                <a:solidFill>
                  <a:schemeClr val="accent3"/>
                </a:solidFill>
                <a:latin typeface="primeiro ciclo" panose="02000500000000000000" pitchFamily="2" charset="0"/>
              </a:rPr>
              <a:t>water</a:t>
            </a:r>
            <a:endParaRPr lang="pt-PT" sz="4800" b="1" dirty="0">
              <a:solidFill>
                <a:schemeClr val="accent3"/>
              </a:solidFill>
              <a:latin typeface="primeiro ciclo" panose="02000500000000000000" pitchFamily="2" charset="0"/>
            </a:endParaRPr>
          </a:p>
        </p:txBody>
      </p:sp>
      <p:pic>
        <p:nvPicPr>
          <p:cNvPr id="3074" name="Picture 2" descr="paisagem-de-um-lago-cercado-por-montanhas_23-2148215191"/>
          <p:cNvPicPr>
            <a:picLocks noChangeAspect="1" noChangeArrowheads="1"/>
          </p:cNvPicPr>
          <p:nvPr/>
        </p:nvPicPr>
        <p:blipFill>
          <a:blip r:embed="rId2" cstate="print"/>
          <a:srcRect/>
          <a:stretch>
            <a:fillRect/>
          </a:stretch>
        </p:blipFill>
        <p:spPr bwMode="auto">
          <a:xfrm>
            <a:off x="17450958" y="6580982"/>
            <a:ext cx="2838450" cy="1897062"/>
          </a:xfrm>
          <a:prstGeom prst="rect">
            <a:avLst/>
          </a:prstGeom>
          <a:noFill/>
          <a:ln w="9525">
            <a:noFill/>
            <a:miter lim="800000"/>
            <a:headEnd/>
            <a:tailEnd/>
          </a:ln>
        </p:spPr>
      </p:pic>
      <p:pic>
        <p:nvPicPr>
          <p:cNvPr id="3075" name="Imagem 2" descr="IMG_256"/>
          <p:cNvPicPr>
            <a:picLocks noChangeAspect="1" noChangeArrowheads="1"/>
          </p:cNvPicPr>
          <p:nvPr/>
        </p:nvPicPr>
        <p:blipFill>
          <a:blip r:embed="rId3" cstate="print"/>
          <a:srcRect/>
          <a:stretch>
            <a:fillRect/>
          </a:stretch>
        </p:blipFill>
        <p:spPr bwMode="auto">
          <a:xfrm>
            <a:off x="14298183" y="-1259487"/>
            <a:ext cx="3152775" cy="2087562"/>
          </a:xfrm>
          <a:prstGeom prst="rect">
            <a:avLst/>
          </a:prstGeom>
          <a:noFill/>
          <a:ln w="9525">
            <a:noFill/>
            <a:miter lim="800000"/>
            <a:headEnd/>
            <a:tailEnd/>
          </a:ln>
        </p:spPr>
      </p:pic>
      <p:pic>
        <p:nvPicPr>
          <p:cNvPr id="4098" name="Picture 2" descr="Cadeira de salva-vidas na praia">
            <a:extLst>
              <a:ext uri="{FF2B5EF4-FFF2-40B4-BE49-F238E27FC236}">
                <a16:creationId xmlns:a16="http://schemas.microsoft.com/office/drawing/2014/main" id="{9B4CAC8F-1ED5-9CE0-3677-12781D3E651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9579"/>
          <a:stretch/>
        </p:blipFill>
        <p:spPr bwMode="auto">
          <a:xfrm>
            <a:off x="4731676" y="94750"/>
            <a:ext cx="1978237" cy="2691699"/>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Uma criança brinca perto da piscina Mar e flores ao fundo">
            <a:extLst>
              <a:ext uri="{FF2B5EF4-FFF2-40B4-BE49-F238E27FC236}">
                <a16:creationId xmlns:a16="http://schemas.microsoft.com/office/drawing/2014/main" id="{39C4B759-E8E1-4C07-8EEA-E466DED9E4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1832" y="2411875"/>
            <a:ext cx="2412875" cy="3622205"/>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Mamãe coloca protetor solar nas costas de Sin em forma de coração">
            <a:extLst>
              <a:ext uri="{FF2B5EF4-FFF2-40B4-BE49-F238E27FC236}">
                <a16:creationId xmlns:a16="http://schemas.microsoft.com/office/drawing/2014/main" id="{B657C922-D1FD-5E37-76C9-BAD35FCC6F2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3519" y="975723"/>
            <a:ext cx="3395739" cy="186602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lose-up de um sinal de trânsito na praia">
            <a:extLst>
              <a:ext uri="{FF2B5EF4-FFF2-40B4-BE49-F238E27FC236}">
                <a16:creationId xmlns:a16="http://schemas.microsoft.com/office/drawing/2014/main" id="{D63BE1D3-B689-56FD-E47A-CD9D9621C22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53202" y="-726281"/>
            <a:ext cx="4287838" cy="428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Cuidado Swim Zone ícone Silhueta Preta. Observe o pictograma proibido do nadador. Permitir Símbolo Verde">
            <a:extLst>
              <a:ext uri="{FF2B5EF4-FFF2-40B4-BE49-F238E27FC236}">
                <a16:creationId xmlns:a16="http://schemas.microsoft.com/office/drawing/2014/main" id="{722C6392-AFE7-F599-1AE6-CA817FABB68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47616" t="11637" r="946" b="9914"/>
          <a:stretch/>
        </p:blipFill>
        <p:spPr bwMode="auto">
          <a:xfrm>
            <a:off x="-10494082" y="5130153"/>
            <a:ext cx="3066206" cy="28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4" descr="Cuidado Swim Zone ícone Silhueta Preta. Observe o pictograma proibido do nadador. Permitir Símbolo Verde">
            <a:extLst>
              <a:ext uri="{FF2B5EF4-FFF2-40B4-BE49-F238E27FC236}">
                <a16:creationId xmlns:a16="http://schemas.microsoft.com/office/drawing/2014/main" id="{18DF686E-04B5-E6B2-0E15-44BCA51112CC}"/>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416" t="12431" r="48057" b="9120"/>
          <a:stretch/>
        </p:blipFill>
        <p:spPr bwMode="auto">
          <a:xfrm>
            <a:off x="11152917" y="-1980237"/>
            <a:ext cx="2952328" cy="28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0" descr="Afro-americana jovem mãe sentada com filho e filha brincando com areia na praia contra o céu">
            <a:extLst>
              <a:ext uri="{FF2B5EF4-FFF2-40B4-BE49-F238E27FC236}">
                <a16:creationId xmlns:a16="http://schemas.microsoft.com/office/drawing/2014/main" id="{035EBD42-375E-3F6C-0DCC-FCE354C9C3B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1202" y="2996952"/>
            <a:ext cx="3672213" cy="245205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Jovem feliz e sua filhinha fofa em trajes de banho relaxando na piscina na frente da câmera enquanto passam algum tempo no centro de spa">
            <a:extLst>
              <a:ext uri="{FF2B5EF4-FFF2-40B4-BE49-F238E27FC236}">
                <a16:creationId xmlns:a16="http://schemas.microsoft.com/office/drawing/2014/main" id="{359C8B06-DFC2-D702-A6E0-189334C7F15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41118" y="-3698916"/>
            <a:ext cx="3796937" cy="253533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andsome lifeguard on standby on the beach">
            <a:extLst>
              <a:ext uri="{FF2B5EF4-FFF2-40B4-BE49-F238E27FC236}">
                <a16:creationId xmlns:a16="http://schemas.microsoft.com/office/drawing/2014/main" id="{7EF92218-A632-C590-B758-2C6192E31767}"/>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588250" y="-42968"/>
            <a:ext cx="2599221" cy="14557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onjunto de cheques e círculos cruzados desenhados à mão">
            <a:extLst>
              <a:ext uri="{FF2B5EF4-FFF2-40B4-BE49-F238E27FC236}">
                <a16:creationId xmlns:a16="http://schemas.microsoft.com/office/drawing/2014/main" id="{B0E20B6E-F5F5-43DE-DAEE-6FC8254AB8AB}"/>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4321" t="5358" r="51812" b="49959"/>
          <a:stretch/>
        </p:blipFill>
        <p:spPr bwMode="auto">
          <a:xfrm>
            <a:off x="3165029" y="974018"/>
            <a:ext cx="581790" cy="59261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onjunto de cheques e círculos cruzados desenhados à mão">
            <a:extLst>
              <a:ext uri="{FF2B5EF4-FFF2-40B4-BE49-F238E27FC236}">
                <a16:creationId xmlns:a16="http://schemas.microsoft.com/office/drawing/2014/main" id="{4F237454-FCC8-69E0-F238-ED4FE1A2035D}"/>
              </a:ext>
            </a:extLst>
          </p:cNvPr>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4321" t="5358" r="51812" b="49959"/>
          <a:stretch/>
        </p:blipFill>
        <p:spPr bwMode="auto">
          <a:xfrm>
            <a:off x="934268" y="3041184"/>
            <a:ext cx="662766" cy="67509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onjunto de cheques e círculos cruzados desenhados à mão">
            <a:extLst>
              <a:ext uri="{FF2B5EF4-FFF2-40B4-BE49-F238E27FC236}">
                <a16:creationId xmlns:a16="http://schemas.microsoft.com/office/drawing/2014/main" id="{9FC3272F-7F90-F952-6934-1A7AD3842E07}"/>
              </a:ext>
            </a:extLst>
          </p:cNvPr>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4321" t="5358" r="51812" b="49959"/>
          <a:stretch/>
        </p:blipFill>
        <p:spPr bwMode="auto">
          <a:xfrm>
            <a:off x="8051323" y="2401482"/>
            <a:ext cx="584593" cy="59546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4">
            <a:extLst>
              <a:ext uri="{FF2B5EF4-FFF2-40B4-BE49-F238E27FC236}">
                <a16:creationId xmlns:a16="http://schemas.microsoft.com/office/drawing/2014/main" id="{5097A2C2-624C-E1C6-BD38-A7398B237CFF}"/>
              </a:ext>
            </a:extLst>
          </p:cNvPr>
          <p:cNvSpPr>
            <a:spLocks noChangeArrowheads="1"/>
          </p:cNvSpPr>
          <p:nvPr/>
        </p:nvSpPr>
        <p:spPr bwMode="auto">
          <a:xfrm>
            <a:off x="1657111" y="6450317"/>
            <a:ext cx="59626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pt-PT" sz="1100" b="0"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altLang="pt-PT" sz="1200" b="0" i="0" u="none" strike="noStrike" cap="none" normalizeH="0" baseline="0" dirty="0" err="1">
                <a:ln>
                  <a:noFill/>
                </a:ln>
                <a:effectLst/>
                <a:latin typeface="Calibri" panose="020F0502020204030204" pitchFamily="34" charset="0"/>
                <a:ea typeface="Calibri" panose="020F0502020204030204" pitchFamily="34" charset="0"/>
                <a:cs typeface="Times New Roman" panose="02020603050405020304" pitchFamily="18" charset="0"/>
              </a:rPr>
              <a:t>SENPower</a:t>
            </a:r>
            <a:r>
              <a:rPr kumimoji="0" lang="en-GB" altLang="pt-PT" sz="1200" b="0"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 project 2022-1-BG01-KA220-SCH-00085065</a:t>
            </a:r>
            <a:endParaRPr kumimoji="0" lang="en-GB" altLang="pt-PT" sz="1200" b="0" i="0" u="none" strike="noStrike" cap="none" normalizeH="0" baseline="0" dirty="0">
              <a:ln>
                <a:noFill/>
              </a:ln>
              <a:effectLst/>
              <a:latin typeface="Arial" panose="020B0604020202020204" pitchFamily="34" charset="0"/>
            </a:endParaRPr>
          </a:p>
        </p:txBody>
      </p:sp>
      <p:pic>
        <p:nvPicPr>
          <p:cNvPr id="6" name="Imagem 1936424287">
            <a:extLst>
              <a:ext uri="{FF2B5EF4-FFF2-40B4-BE49-F238E27FC236}">
                <a16:creationId xmlns:a16="http://schemas.microsoft.com/office/drawing/2014/main" id="{5641D175-BD48-1521-1972-D6BF505F873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080" y="6049884"/>
            <a:ext cx="1079551" cy="750738"/>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m 1228640194">
            <a:extLst>
              <a:ext uri="{FF2B5EF4-FFF2-40B4-BE49-F238E27FC236}">
                <a16:creationId xmlns:a16="http://schemas.microsoft.com/office/drawing/2014/main" id="{68A5BD7F-A370-CD87-26D8-60BF4A97B39A}"/>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957085" y="6425253"/>
            <a:ext cx="2186915" cy="4583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a">
  <a:themeElements>
    <a:clrScheme name="Amarelo">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989</TotalTime>
  <Words>177</Words>
  <Application>Microsoft Office PowerPoint</Application>
  <PresentationFormat>Apresentação no Ecrã (4:3)</PresentationFormat>
  <Paragraphs>45</Paragraphs>
  <Slides>12</Slides>
  <Notes>2</Notes>
  <HiddenSlides>0</HiddenSlides>
  <MMClips>0</MMClips>
  <ScaleCrop>false</ScaleCrop>
  <HeadingPairs>
    <vt:vector size="6" baseType="variant">
      <vt:variant>
        <vt:lpstr>Tipos de letra usados</vt:lpstr>
      </vt:variant>
      <vt:variant>
        <vt:i4>5</vt:i4>
      </vt:variant>
      <vt:variant>
        <vt:lpstr>Tema</vt:lpstr>
      </vt:variant>
      <vt:variant>
        <vt:i4>1</vt:i4>
      </vt:variant>
      <vt:variant>
        <vt:lpstr>Títulos dos diapositivos</vt:lpstr>
      </vt:variant>
      <vt:variant>
        <vt:i4>12</vt:i4>
      </vt:variant>
    </vt:vector>
  </HeadingPairs>
  <TitlesOfParts>
    <vt:vector size="18" baseType="lpstr">
      <vt:lpstr>Arial</vt:lpstr>
      <vt:lpstr>Calibri</vt:lpstr>
      <vt:lpstr>primeiro ciclo</vt:lpstr>
      <vt:lpstr>Trebuchet MS</vt:lpstr>
      <vt:lpstr>Wingdings 3</vt:lpstr>
      <vt:lpstr>Faceta</vt:lpstr>
      <vt:lpstr>Body Security </vt:lpstr>
      <vt:lpstr>At home</vt:lpstr>
      <vt:lpstr>At home</vt:lpstr>
      <vt:lpstr>Apresentação do PowerPoint</vt:lpstr>
      <vt:lpstr>Apresentação do PowerPoint</vt:lpstr>
      <vt:lpstr>Apresentação do PowerPoint</vt:lpstr>
      <vt:lpstr>Apresentação do PowerPoint</vt:lpstr>
      <vt:lpstr>Apresentação do PowerPoint</vt:lpstr>
      <vt:lpstr>In the water</vt:lpstr>
      <vt:lpstr>In the water</vt:lpstr>
      <vt:lpstr>In the water</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Segurança do Corpo</dc:title>
  <dc:creator>Carla Fernandes</dc:creator>
  <cp:lastModifiedBy>Paula Couto</cp:lastModifiedBy>
  <cp:revision>13</cp:revision>
  <dcterms:created xsi:type="dcterms:W3CDTF">2024-02-24T22:56:09Z</dcterms:created>
  <dcterms:modified xsi:type="dcterms:W3CDTF">2024-07-27T17:15:05Z</dcterms:modified>
</cp:coreProperties>
</file>